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1141" r:id="rId3"/>
    <p:sldId id="525" r:id="rId4"/>
    <p:sldId id="1136" r:id="rId5"/>
    <p:sldId id="1092" r:id="rId6"/>
    <p:sldId id="1105" r:id="rId7"/>
    <p:sldId id="1123" r:id="rId8"/>
    <p:sldId id="1124" r:id="rId9"/>
    <p:sldId id="1125" r:id="rId10"/>
    <p:sldId id="1127" r:id="rId11"/>
    <p:sldId id="1156" r:id="rId12"/>
    <p:sldId id="1130" r:id="rId13"/>
    <p:sldId id="1137" r:id="rId14"/>
    <p:sldId id="1042" r:id="rId15"/>
    <p:sldId id="1145" r:id="rId16"/>
    <p:sldId id="1128" r:id="rId17"/>
    <p:sldId id="1138" r:id="rId18"/>
    <p:sldId id="1140" r:id="rId19"/>
    <p:sldId id="1148" r:id="rId20"/>
    <p:sldId id="1126" r:id="rId21"/>
    <p:sldId id="1159" r:id="rId22"/>
    <p:sldId id="1160" r:id="rId23"/>
    <p:sldId id="1146" r:id="rId24"/>
    <p:sldId id="1147" r:id="rId25"/>
    <p:sldId id="1153" r:id="rId26"/>
    <p:sldId id="1154" r:id="rId27"/>
    <p:sldId id="1094" r:id="rId28"/>
    <p:sldId id="1102" r:id="rId29"/>
    <p:sldId id="1080" r:id="rId30"/>
    <p:sldId id="1104" r:id="rId31"/>
    <p:sldId id="1053" r:id="rId32"/>
    <p:sldId id="1046" r:id="rId33"/>
    <p:sldId id="1096" r:id="rId34"/>
    <p:sldId id="1132" r:id="rId35"/>
    <p:sldId id="1089" r:id="rId36"/>
    <p:sldId id="1116" r:id="rId37"/>
    <p:sldId id="1098" r:id="rId38"/>
    <p:sldId id="1157" r:id="rId39"/>
    <p:sldId id="1158" r:id="rId40"/>
    <p:sldId id="1119" r:id="rId41"/>
    <p:sldId id="1121" r:id="rId42"/>
    <p:sldId id="1120" r:id="rId43"/>
    <p:sldId id="1131" r:id="rId44"/>
    <p:sldId id="1052"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FF"/>
    <a:srgbClr val="E9EBF5"/>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6" autoAdjust="0"/>
    <p:restoredTop sz="63795" autoAdjust="0"/>
  </p:normalViewPr>
  <p:slideViewPr>
    <p:cSldViewPr snapToGrid="0">
      <p:cViewPr varScale="1">
        <p:scale>
          <a:sx n="60" d="100"/>
          <a:sy n="60" d="100"/>
        </p:scale>
        <p:origin x="1301"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59830-217B-4BFA-A7B9-4C053C17A105}" type="datetimeFigureOut">
              <a:rPr lang="zh-CN" altLang="en-US" smtClean="0"/>
              <a:t>2023/12/6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C578-7F76-4BE2-BD7B-5058872BD45F}" type="slidenum">
              <a:rPr lang="zh-CN" altLang="en-US" smtClean="0"/>
              <a:t>‹#›</a:t>
            </a:fld>
            <a:endParaRPr lang="zh-CN" altLang="en-US"/>
          </a:p>
        </p:txBody>
      </p:sp>
    </p:spTree>
    <p:extLst>
      <p:ext uri="{BB962C8B-B14F-4D97-AF65-F5344CB8AC3E}">
        <p14:creationId xmlns:p14="http://schemas.microsoft.com/office/powerpoint/2010/main" val="208456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sm.ow2.io/"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developer.android.com/reference/tools/gradle-api/7.0/com/android/build/api/transform/Transfor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 think </a:t>
            </a:r>
            <a:r>
              <a:rPr lang="en-US" altLang="zh-CN" dirty="0" err="1"/>
              <a:t>im</a:t>
            </a:r>
            <a:r>
              <a:rPr lang="en-US" altLang="zh-CN" dirty="0"/>
              <a:t> the last one to present today, so hopefully I can make it engaging.  Hello everyone , </a:t>
            </a:r>
            <a:r>
              <a:rPr lang="en-US" altLang="zh-CN" dirty="0" err="1"/>
              <a:t>im</a:t>
            </a:r>
            <a:r>
              <a:rPr lang="en-US" altLang="zh-CN" dirty="0"/>
              <a:t> </a:t>
            </a:r>
            <a:r>
              <a:rPr lang="en-US" altLang="zh-CN" dirty="0" err="1"/>
              <a:t>enze</a:t>
            </a:r>
            <a:r>
              <a:rPr lang="en-US" altLang="zh-CN" dirty="0"/>
              <a:t> ma from east </a:t>
            </a:r>
            <a:r>
              <a:rPr lang="en-US" altLang="zh-CN" dirty="0" err="1"/>
              <a:t>china</a:t>
            </a:r>
            <a:r>
              <a:rPr lang="en-US" altLang="zh-CN" dirty="0"/>
              <a:t> normal </a:t>
            </a:r>
            <a:r>
              <a:rPr lang="en-US" altLang="zh-CN" dirty="0" err="1"/>
              <a:t>univesity</a:t>
            </a:r>
            <a:r>
              <a:rPr lang="en-US" altLang="zh-CN" dirty="0"/>
              <a:t>. First of all thanks for your time and attention. Today </a:t>
            </a:r>
            <a:r>
              <a:rPr lang="en-US" altLang="zh-CN" dirty="0" err="1"/>
              <a:t>i'll</a:t>
            </a:r>
            <a:r>
              <a:rPr lang="en-US" altLang="zh-CN" dirty="0"/>
              <a:t> introduce our work, Automata-Based Trace Analysis for Aiding Diagnosing GUI Testing Tools for Android</a:t>
            </a:r>
          </a:p>
        </p:txBody>
      </p:sp>
      <p:sp>
        <p:nvSpPr>
          <p:cNvPr id="4" name="Slide Number Placeholder 3"/>
          <p:cNvSpPr>
            <a:spLocks noGrp="1"/>
          </p:cNvSpPr>
          <p:nvPr>
            <p:ph type="sldNum" sz="quarter" idx="5"/>
          </p:nvPr>
        </p:nvSpPr>
        <p:spPr/>
        <p:txBody>
          <a:bodyPr/>
          <a:lstStyle/>
          <a:p>
            <a:fld id="{0A35BB35-C08D-7142-ABF2-FBE2C323034F}" type="slidenum">
              <a:rPr lang="en-CN" smtClean="0"/>
              <a:t>1</a:t>
            </a:fld>
            <a:endParaRPr lang="en-CN"/>
          </a:p>
        </p:txBody>
      </p:sp>
    </p:spTree>
    <p:extLst>
      <p:ext uri="{BB962C8B-B14F-4D97-AF65-F5344CB8AC3E}">
        <p14:creationId xmlns:p14="http://schemas.microsoft.com/office/powerpoint/2010/main" val="129509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the app crashes. The bug-triggering condition of this issue is filtering the locked notes under some notebook’s directory (no matter where to exit)</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10</a:t>
            </a:fld>
            <a:endParaRPr lang="en-CN"/>
          </a:p>
        </p:txBody>
      </p:sp>
    </p:spTree>
    <p:extLst>
      <p:ext uri="{BB962C8B-B14F-4D97-AF65-F5344CB8AC3E}">
        <p14:creationId xmlns:p14="http://schemas.microsoft.com/office/powerpoint/2010/main" val="56159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ffectLst/>
              </a:rPr>
              <a:t>We applied all the state-of-the-art automated </a:t>
            </a:r>
            <a:r>
              <a:rPr lang="en-US" altLang="zh-CN" dirty="0" err="1">
                <a:effectLst/>
              </a:rPr>
              <a:t>gui</a:t>
            </a:r>
            <a:r>
              <a:rPr lang="en-US" altLang="zh-CN" dirty="0">
                <a:effectLst/>
              </a:rPr>
              <a:t>  testing tools for android to have a try on this bug, they all generated a very long sequence of </a:t>
            </a:r>
            <a:r>
              <a:rPr lang="en-US" altLang="zh-CN" dirty="0" err="1">
                <a:effectLst/>
              </a:rPr>
              <a:t>ui</a:t>
            </a:r>
            <a:r>
              <a:rPr lang="en-US" altLang="zh-CN" dirty="0">
                <a:effectLst/>
              </a:rPr>
              <a:t> events. !!!!!However the results showed that all the tools fail to find this bug.</a:t>
            </a:r>
          </a:p>
          <a:p>
            <a:endParaRPr lang="en-US" altLang="zh-CN" dirty="0"/>
          </a:p>
          <a:p>
            <a:endParaRPr lang="en-US" altLang="zh-CN" dirty="0"/>
          </a:p>
          <a:p>
            <a:endParaRPr lang="en-US" dirty="0"/>
          </a:p>
          <a:p>
            <a:endParaRPr lang="en-US" dirty="0"/>
          </a:p>
          <a:p>
            <a:r>
              <a:rPr lang="en-US" dirty="0"/>
              <a:t>Note!!!!!</a:t>
            </a:r>
            <a:r>
              <a:rPr lang="en-US" altLang="zh-CN" dirty="0"/>
              <a:t> bug-triggering condition of this issue is filtering the locked notes under some notebook’s directory (no matter where to exit)</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11</a:t>
            </a:fld>
            <a:endParaRPr lang="en-CN"/>
          </a:p>
        </p:txBody>
      </p:sp>
    </p:spTree>
    <p:extLst>
      <p:ext uri="{BB962C8B-B14F-4D97-AF65-F5344CB8AC3E}">
        <p14:creationId xmlns:p14="http://schemas.microsoft.com/office/powerpoint/2010/main" val="77103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solidFill>
                  <a:srgbClr val="FF0000"/>
                </a:solidFill>
              </a:rPr>
              <a:t>Then surely a very natural question goes Why</a:t>
            </a:r>
            <a:r>
              <a:rPr lang="en-US" altLang="zh-CN" dirty="0"/>
              <a:t> Do These Tools </a:t>
            </a:r>
            <a:r>
              <a:rPr lang="en-US" altLang="zh-CN" dirty="0">
                <a:solidFill>
                  <a:srgbClr val="FF0000"/>
                </a:solidFill>
              </a:rPr>
              <a:t>Miss</a:t>
            </a:r>
            <a:r>
              <a:rPr lang="en-US" altLang="zh-CN" dirty="0"/>
              <a:t> This Bug? Currently, developers can only get the knowledge whether their tool can find a bug or not,  They don’t really know why the tool misses a bug. </a:t>
            </a:r>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0A35BB35-C08D-7142-ABF2-FBE2C323034F}" type="slidenum">
              <a:rPr lang="en-CN" smtClean="0"/>
              <a:t>12</a:t>
            </a:fld>
            <a:endParaRPr lang="en-CN"/>
          </a:p>
        </p:txBody>
      </p:sp>
    </p:spTree>
    <p:extLst>
      <p:ext uri="{BB962C8B-B14F-4D97-AF65-F5344CB8AC3E}">
        <p14:creationId xmlns:p14="http://schemas.microsoft.com/office/powerpoint/2010/main" val="4084091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Developers find it hard and time-consuming to </a:t>
            </a:r>
            <a:r>
              <a:rPr lang="en-US" altLang="zh-CN" dirty="0">
                <a:solidFill>
                  <a:srgbClr val="FF0000"/>
                </a:solidFill>
              </a:rPr>
              <a:t>manually debug their tools </a:t>
            </a:r>
            <a:r>
              <a:rPr lang="en-US" altLang="zh-CN" dirty="0"/>
              <a:t>against the missed bugs to find some clues. So The key problem in our setting is that </a:t>
            </a:r>
            <a:r>
              <a:rPr lang="en-US" altLang="zh-CN" sz="1200" dirty="0"/>
              <a:t>How to </a:t>
            </a:r>
            <a:r>
              <a:rPr lang="en-US" altLang="zh-CN" sz="1200" i="1" dirty="0">
                <a:solidFill>
                  <a:srgbClr val="FF0000"/>
                </a:solidFill>
              </a:rPr>
              <a:t>automatically</a:t>
            </a:r>
            <a:r>
              <a:rPr lang="en-US" altLang="zh-CN" sz="1200" dirty="0"/>
              <a:t> and </a:t>
            </a:r>
            <a:r>
              <a:rPr lang="en-US" altLang="zh-CN" sz="1200" i="1" dirty="0">
                <a:solidFill>
                  <a:srgbClr val="FF0000"/>
                </a:solidFill>
              </a:rPr>
              <a:t>effectively</a:t>
            </a:r>
            <a:r>
              <a:rPr lang="en-US" altLang="zh-CN" sz="1200" dirty="0"/>
              <a:t> analyze the lengthy event traces generated by a tool against a missed bug to find the </a:t>
            </a:r>
            <a:r>
              <a:rPr lang="en-US" altLang="zh-CN" sz="1200" b="1" i="1" dirty="0">
                <a:solidFill>
                  <a:srgbClr val="FF0000"/>
                </a:solidFill>
              </a:rPr>
              <a:t>clues</a:t>
            </a:r>
            <a:r>
              <a:rPr lang="zh-CN" altLang="en-US" sz="1200" b="1" i="1" dirty="0">
                <a:solidFill>
                  <a:srgbClr val="FF0000"/>
                </a:solidFill>
              </a:rPr>
              <a:t>？</a:t>
            </a:r>
            <a:endParaRPr lang="zh-CN" altLang="en-US" dirty="0"/>
          </a:p>
        </p:txBody>
      </p:sp>
      <p:sp>
        <p:nvSpPr>
          <p:cNvPr id="4" name="Slide Number Placeholder 3"/>
          <p:cNvSpPr>
            <a:spLocks noGrp="1"/>
          </p:cNvSpPr>
          <p:nvPr>
            <p:ph type="sldNum" sz="quarter" idx="5"/>
          </p:nvPr>
        </p:nvSpPr>
        <p:spPr/>
        <p:txBody>
          <a:bodyPr/>
          <a:lstStyle/>
          <a:p>
            <a:fld id="{0A35BB35-C08D-7142-ABF2-FBE2C323034F}" type="slidenum">
              <a:rPr lang="en-CN" smtClean="0"/>
              <a:t>13</a:t>
            </a:fld>
            <a:endParaRPr lang="en-CN"/>
          </a:p>
        </p:txBody>
      </p:sp>
    </p:spTree>
    <p:extLst>
      <p:ext uri="{BB962C8B-B14F-4D97-AF65-F5344CB8AC3E}">
        <p14:creationId xmlns:p14="http://schemas.microsoft.com/office/powerpoint/2010/main" val="407977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tackle this challenge we proposed a automata-based trace analysis approach . Firstly we gather reproducible bugs from a benchmark suite like </a:t>
            </a:r>
            <a:r>
              <a:rPr lang="en-US" altLang="zh-CN" dirty="0" err="1"/>
              <a:t>themis</a:t>
            </a:r>
            <a:r>
              <a:rPr lang="en-US" altLang="zh-CN" dirty="0"/>
              <a:t> and apply tools to </a:t>
            </a:r>
            <a:r>
              <a:rPr lang="en-US" altLang="zh-CN" dirty="0" err="1"/>
              <a:t>to</a:t>
            </a:r>
            <a:r>
              <a:rPr lang="en-US" altLang="zh-CN" dirty="0"/>
              <a:t> run against these bugs.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14</a:t>
            </a:fld>
            <a:endParaRPr lang="en-CN"/>
          </a:p>
        </p:txBody>
      </p:sp>
    </p:spTree>
    <p:extLst>
      <p:ext uri="{BB962C8B-B14F-4D97-AF65-F5344CB8AC3E}">
        <p14:creationId xmlns:p14="http://schemas.microsoft.com/office/powerpoint/2010/main" val="1345619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main idea is that , we model a bug in the form of an nondeterministic finite automaton (named as the bug automaton), which captures its bug triggering traces. In this way, we can automatically match the event trace generated by the testing tool (which misses this bug) against this automaton to monitor tool behaviors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15</a:t>
            </a:fld>
            <a:endParaRPr lang="en-CN"/>
          </a:p>
        </p:txBody>
      </p:sp>
    </p:spTree>
    <p:extLst>
      <p:ext uri="{BB962C8B-B14F-4D97-AF65-F5344CB8AC3E}">
        <p14:creationId xmlns:p14="http://schemas.microsoft.com/office/powerpoint/2010/main" val="338645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we go back to the example.to elaborate the  build of automaton .we first Initialize the automaton by the minimal bug triggering trace, </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16</a:t>
            </a:fld>
            <a:endParaRPr lang="en-CN"/>
          </a:p>
        </p:txBody>
      </p:sp>
    </p:spTree>
    <p:extLst>
      <p:ext uri="{BB962C8B-B14F-4D97-AF65-F5344CB8AC3E}">
        <p14:creationId xmlns:p14="http://schemas.microsoft.com/office/powerpoint/2010/main" val="109131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this case we have 5 pivot events, like c1,c2</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17</a:t>
            </a:fld>
            <a:endParaRPr lang="en-CN"/>
          </a:p>
        </p:txBody>
      </p:sp>
    </p:spTree>
    <p:extLst>
      <p:ext uri="{BB962C8B-B14F-4D97-AF65-F5344CB8AC3E}">
        <p14:creationId xmlns:p14="http://schemas.microsoft.com/office/powerpoint/2010/main" val="2498146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 this case we have 5 pivot events, like c1,c2,c3</a:t>
            </a:r>
            <a:endParaRPr lang="en-CN" altLang="zh-CN" dirty="0"/>
          </a:p>
        </p:txBody>
      </p:sp>
      <p:sp>
        <p:nvSpPr>
          <p:cNvPr id="4" name="Slide Number Placeholder 3"/>
          <p:cNvSpPr>
            <a:spLocks noGrp="1"/>
          </p:cNvSpPr>
          <p:nvPr>
            <p:ph type="sldNum" sz="quarter" idx="5"/>
          </p:nvPr>
        </p:nvSpPr>
        <p:spPr/>
        <p:txBody>
          <a:bodyPr/>
          <a:lstStyle/>
          <a:p>
            <a:fld id="{0A35BB35-C08D-7142-ABF2-FBE2C323034F}" type="slidenum">
              <a:rPr lang="en-CN" smtClean="0"/>
              <a:t>18</a:t>
            </a:fld>
            <a:endParaRPr lang="en-CN"/>
          </a:p>
        </p:txBody>
      </p:sp>
    </p:spTree>
    <p:extLst>
      <p:ext uri="{BB962C8B-B14F-4D97-AF65-F5344CB8AC3E}">
        <p14:creationId xmlns:p14="http://schemas.microsoft.com/office/powerpoint/2010/main" val="1339237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Followd</a:t>
            </a:r>
            <a:r>
              <a:rPr lang="en-US" altLang="zh-CN" dirty="0"/>
              <a:t> by c4 and c5</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19</a:t>
            </a:fld>
            <a:endParaRPr lang="en-CN"/>
          </a:p>
        </p:txBody>
      </p:sp>
    </p:spTree>
    <p:extLst>
      <p:ext uri="{BB962C8B-B14F-4D97-AF65-F5344CB8AC3E}">
        <p14:creationId xmlns:p14="http://schemas.microsoft.com/office/powerpoint/2010/main" val="423354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Android app are ubiquitous. As we can see, millions of apps have been developed on the market for daily use.</a:t>
            </a:r>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55CAC578-7F76-4BE2-BD7B-5058872BD45F}" type="slidenum">
              <a:rPr lang="zh-CN" altLang="en-US" smtClean="0"/>
              <a:t>2</a:t>
            </a:fld>
            <a:endParaRPr lang="zh-CN" altLang="en-US"/>
          </a:p>
        </p:txBody>
      </p:sp>
    </p:spTree>
    <p:extLst>
      <p:ext uri="{BB962C8B-B14F-4D97-AF65-F5344CB8AC3E}">
        <p14:creationId xmlns:p14="http://schemas.microsoft.com/office/powerpoint/2010/main" val="417237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After Step 1, the automaton only captures the minimal bug-triggering trace. To capture those non-minimal bug-triggering traces, we need to include other transitions enabled by the pivot events into the automaton. for example </a:t>
            </a:r>
            <a:r>
              <a:rPr lang="zh-CN" altLang="en-US" dirty="0"/>
              <a:t>𝑠</a:t>
            </a:r>
            <a:r>
              <a:rPr lang="en-US" altLang="zh-CN" dirty="0"/>
              <a:t>tate1 can take </a:t>
            </a:r>
            <a:r>
              <a:rPr lang="zh-CN" altLang="en-US" dirty="0"/>
              <a:t>𝑐</a:t>
            </a:r>
            <a:r>
              <a:rPr lang="en-US" altLang="zh-CN" dirty="0"/>
              <a:t>1 to reach </a:t>
            </a:r>
            <a:r>
              <a:rPr lang="zh-CN" altLang="en-US" dirty="0"/>
              <a:t>𝑠</a:t>
            </a:r>
            <a:r>
              <a:rPr lang="en-US" altLang="zh-CN" dirty="0"/>
              <a:t>1 itself,</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20</a:t>
            </a:fld>
            <a:endParaRPr lang="en-CN"/>
          </a:p>
        </p:txBody>
      </p:sp>
    </p:spTree>
    <p:extLst>
      <p:ext uri="{BB962C8B-B14F-4D97-AF65-F5344CB8AC3E}">
        <p14:creationId xmlns:p14="http://schemas.microsoft.com/office/powerpoint/2010/main" val="252707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S2 can take c5 to reach s1,etc.And we enumerate this process by checking whether any pivot events can be executed on each state </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21</a:t>
            </a:fld>
            <a:endParaRPr lang="en-CN"/>
          </a:p>
        </p:txBody>
      </p:sp>
    </p:spTree>
    <p:extLst>
      <p:ext uri="{BB962C8B-B14F-4D97-AF65-F5344CB8AC3E}">
        <p14:creationId xmlns:p14="http://schemas.microsoft.com/office/powerpoint/2010/main" val="1776086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And finally, we add the </a:t>
            </a:r>
            <a:r>
              <a:rPr lang="zh-CN" altLang="en-US" dirty="0"/>
              <a:t>𝜖</a:t>
            </a:r>
            <a:r>
              <a:rPr lang="en-US" altLang="zh-CN" dirty="0"/>
              <a:t>-transitions to capture new non-minimal bug-triggering traces. For</a:t>
            </a:r>
            <a:r>
              <a:rPr lang="zh-CN" altLang="en-US" dirty="0"/>
              <a:t> </a:t>
            </a:r>
            <a:r>
              <a:rPr lang="en-US" altLang="zh-CN" dirty="0"/>
              <a:t>example</a:t>
            </a:r>
            <a:r>
              <a:rPr lang="zh-CN" altLang="en-US" dirty="0"/>
              <a:t> </a:t>
            </a:r>
            <a:r>
              <a:rPr lang="en-US" altLang="zh-CN" dirty="0"/>
              <a:t>one can press Back on s2,s3,s4 to jump back to s1,s2,s1, respectively.  After the construction, we automatically convert the bug automaton</a:t>
            </a:r>
            <a:r>
              <a:rPr lang="zh-CN" altLang="en-US" dirty="0"/>
              <a:t> </a:t>
            </a:r>
            <a:r>
              <a:rPr lang="en-US" altLang="zh-CN" dirty="0"/>
              <a:t>in the form of </a:t>
            </a:r>
            <a:r>
              <a:rPr lang="zh-CN" altLang="en-US" dirty="0"/>
              <a:t>𝜖</a:t>
            </a:r>
            <a:r>
              <a:rPr lang="en-US" altLang="zh-CN" dirty="0"/>
              <a:t>-NFA to its equivalent deterministic finite automaton (DFA) by eliminating the </a:t>
            </a:r>
            <a:r>
              <a:rPr lang="zh-CN" altLang="en-US" dirty="0"/>
              <a:t>𝜖 </a:t>
            </a:r>
            <a:r>
              <a:rPr lang="en-US" altLang="zh-CN" dirty="0"/>
              <a:t>transitions</a:t>
            </a:r>
            <a:endParaRPr lang="en-CN" altLang="zh-CN" dirty="0"/>
          </a:p>
        </p:txBody>
      </p:sp>
      <p:sp>
        <p:nvSpPr>
          <p:cNvPr id="4" name="Slide Number Placeholder 3"/>
          <p:cNvSpPr>
            <a:spLocks noGrp="1"/>
          </p:cNvSpPr>
          <p:nvPr>
            <p:ph type="sldNum" sz="quarter" idx="5"/>
          </p:nvPr>
        </p:nvSpPr>
        <p:spPr/>
        <p:txBody>
          <a:bodyPr/>
          <a:lstStyle/>
          <a:p>
            <a:fld id="{0A35BB35-C08D-7142-ABF2-FBE2C323034F}" type="slidenum">
              <a:rPr lang="en-CN" smtClean="0"/>
              <a:t>22</a:t>
            </a:fld>
            <a:endParaRPr lang="en-CN"/>
          </a:p>
        </p:txBody>
      </p:sp>
    </p:spTree>
    <p:extLst>
      <p:ext uri="{BB962C8B-B14F-4D97-AF65-F5344CB8AC3E}">
        <p14:creationId xmlns:p14="http://schemas.microsoft.com/office/powerpoint/2010/main" val="908189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After building the bug automaton, We use </a:t>
            </a:r>
            <a:r>
              <a:rPr lang="en-US" altLang="zh-CN" b="0" i="0" dirty="0">
                <a:solidFill>
                  <a:srgbClr val="1F2328"/>
                </a:solidFill>
                <a:effectLst/>
                <a:latin typeface="-apple-system"/>
              </a:rPr>
              <a:t> </a:t>
            </a:r>
            <a:r>
              <a:rPr lang="en-US" altLang="zh-CN" b="0" i="0" u="sng" dirty="0">
                <a:effectLst/>
                <a:latin typeface="-apple-system"/>
                <a:hlinkClick r:id="rId3"/>
              </a:rPr>
              <a:t>ASM</a:t>
            </a:r>
            <a:r>
              <a:rPr lang="en-US" altLang="zh-CN" b="0" i="0" dirty="0">
                <a:solidFill>
                  <a:srgbClr val="1F2328"/>
                </a:solidFill>
                <a:effectLst/>
                <a:latin typeface="-apple-system"/>
              </a:rPr>
              <a:t> and </a:t>
            </a:r>
            <a:r>
              <a:rPr lang="en-US" altLang="zh-CN" b="0" i="0" u="sng" dirty="0">
                <a:effectLst/>
                <a:latin typeface="-apple-system"/>
                <a:hlinkClick r:id="rId4"/>
              </a:rPr>
              <a:t>Gradle Transformer</a:t>
            </a:r>
            <a:r>
              <a:rPr lang="en-US" altLang="zh-CN" b="0" i="0" dirty="0">
                <a:solidFill>
                  <a:srgbClr val="1F2328"/>
                </a:solidFill>
                <a:effectLst/>
                <a:latin typeface="-apple-system"/>
              </a:rPr>
              <a:t> to automatically instrument apps at the event handlers to uniquely log executed UI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23</a:t>
            </a:fld>
            <a:endParaRPr lang="en-CN"/>
          </a:p>
        </p:txBody>
      </p:sp>
    </p:spTree>
    <p:extLst>
      <p:ext uri="{BB962C8B-B14F-4D97-AF65-F5344CB8AC3E}">
        <p14:creationId xmlns:p14="http://schemas.microsoft.com/office/powerpoint/2010/main" val="3921219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Then we let testing tools  run against the instrumented app to log the executed pivot events to form an event trace</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24</a:t>
            </a:fld>
            <a:endParaRPr lang="en-CN"/>
          </a:p>
        </p:txBody>
      </p:sp>
    </p:spTree>
    <p:extLst>
      <p:ext uri="{BB962C8B-B14F-4D97-AF65-F5344CB8AC3E}">
        <p14:creationId xmlns:p14="http://schemas.microsoft.com/office/powerpoint/2010/main" val="2343030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we match the logged event trace against our </a:t>
            </a:r>
            <a:r>
              <a:rPr lang="en-US" altLang="zh-CN" dirty="0" err="1"/>
              <a:t>dfa</a:t>
            </a:r>
            <a:r>
              <a:rPr lang="zh-CN" altLang="en-US" dirty="0"/>
              <a:t> </a:t>
            </a:r>
            <a:r>
              <a:rPr lang="en-US" altLang="zh-CN" dirty="0"/>
              <a:t>and compute the coverage metrics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25</a:t>
            </a:fld>
            <a:endParaRPr lang="en-CN"/>
          </a:p>
        </p:txBody>
      </p:sp>
    </p:spTree>
    <p:extLst>
      <p:ext uri="{BB962C8B-B14F-4D97-AF65-F5344CB8AC3E}">
        <p14:creationId xmlns:p14="http://schemas.microsoft.com/office/powerpoint/2010/main" val="1625756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Accroding</a:t>
            </a:r>
            <a:r>
              <a:rPr lang="en-US" dirty="0"/>
              <a:t> to the clues we provided developers can Make </a:t>
            </a:r>
            <a:r>
              <a:rPr lang="en-US" dirty="0" err="1"/>
              <a:t>improvments</a:t>
            </a:r>
            <a:r>
              <a:rPr lang="en-US" dirty="0"/>
              <a:t> on the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this end, we named our approach as </a:t>
            </a:r>
            <a:r>
              <a:rPr lang="en-US" dirty="0" err="1"/>
              <a:t>DDRoid</a:t>
            </a:r>
            <a:r>
              <a:rPr lang="en-US" dirty="0"/>
              <a:t> and the enhanced benchmark suite as </a:t>
            </a:r>
            <a:r>
              <a:rPr lang="en-US" dirty="0" err="1"/>
              <a:t>themis</a:t>
            </a:r>
            <a:r>
              <a:rPr lang="en-US" dirty="0"/>
              <a:t>+</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26</a:t>
            </a:fld>
            <a:endParaRPr lang="en-CN"/>
          </a:p>
        </p:txBody>
      </p:sp>
    </p:spTree>
    <p:extLst>
      <p:ext uri="{BB962C8B-B14F-4D97-AF65-F5344CB8AC3E}">
        <p14:creationId xmlns:p14="http://schemas.microsoft.com/office/powerpoint/2010/main" val="3678625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clues are provided as three metrics: event coverage, event-pair coverage and traces-based minimal distance, and every metrics supplements each other.</a:t>
            </a:r>
          </a:p>
          <a:p>
            <a:r>
              <a:rPr lang="en-US" dirty="0"/>
              <a:t>to make an analogy,</a:t>
            </a:r>
            <a:r>
              <a:rPr lang="en-US" altLang="zh-CN" dirty="0"/>
              <a:t> EC is similar to the statement coverage in classic software testing to denote the covered events.</a:t>
            </a:r>
            <a:endParaRPr lang="en-US" dirty="0"/>
          </a:p>
          <a:p>
            <a:r>
              <a:rPr lang="en-US" altLang="zh-CN" dirty="0"/>
              <a:t>EPC is similar to the branch coverage. And  is a stronger metric than EC. It can assess the ability of a testing tool Γ to execute two adjacent transitions.</a:t>
            </a:r>
          </a:p>
          <a:p>
            <a:r>
              <a:rPr lang="en-US" dirty="0"/>
              <a:t>And md </a:t>
            </a:r>
            <a:r>
              <a:rPr lang="en-US" altLang="zh-CN" dirty="0"/>
              <a:t>can assess whether a testing Γ can exercise the events of the bug-triggering trace in some specific orders, and quantify how far the tool is to reach final state</a:t>
            </a:r>
            <a:r>
              <a:rPr lang="zh-CN" altLang="en-US" dirty="0"/>
              <a:t> </a:t>
            </a:r>
            <a:r>
              <a:rPr lang="en-US" altLang="zh-CN" dirty="0"/>
              <a:t>in terms of number of events to be executed</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27</a:t>
            </a:fld>
            <a:endParaRPr lang="en-CN"/>
          </a:p>
        </p:txBody>
      </p:sp>
    </p:spTree>
    <p:extLst>
      <p:ext uri="{BB962C8B-B14F-4D97-AF65-F5344CB8AC3E}">
        <p14:creationId xmlns:p14="http://schemas.microsoft.com/office/powerpoint/2010/main" val="209971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example of scarlet notes, we illustrate 2 tools metrics data.:</a:t>
            </a:r>
          </a:p>
          <a:p>
            <a:r>
              <a:rPr lang="en-US" dirty="0"/>
              <a:t>From the metrics we can see that </a:t>
            </a:r>
            <a:r>
              <a:rPr lang="en-US" dirty="0" err="1"/>
              <a:t>Wctester</a:t>
            </a:r>
            <a:r>
              <a:rPr lang="en-US" dirty="0"/>
              <a:t> could not cover all events and </a:t>
            </a:r>
            <a:r>
              <a:rPr lang="en-US" dirty="0" err="1"/>
              <a:t>fastbot</a:t>
            </a:r>
            <a:r>
              <a:rPr lang="en-US" dirty="0"/>
              <a:t> could not execute c5 right after c4, so they both failed to find the bugs.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28</a:t>
            </a:fld>
            <a:endParaRPr lang="en-CN"/>
          </a:p>
        </p:txBody>
      </p:sp>
    </p:spTree>
    <p:extLst>
      <p:ext uri="{BB962C8B-B14F-4D97-AF65-F5344CB8AC3E}">
        <p14:creationId xmlns:p14="http://schemas.microsoft.com/office/powerpoint/2010/main" val="2874772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 for the </a:t>
            </a:r>
            <a:r>
              <a:rPr lang="en-US" altLang="zh-CN" dirty="0" err="1"/>
              <a:t>themis</a:t>
            </a:r>
            <a:r>
              <a:rPr lang="en-US" altLang="zh-CN" dirty="0"/>
              <a:t>+ dataset, we </a:t>
            </a:r>
            <a:r>
              <a:rPr lang="en-US" altLang="zh-CN" dirty="0" err="1"/>
              <a:t>incoportate</a:t>
            </a:r>
            <a:r>
              <a:rPr lang="en-US" altLang="zh-CN" dirty="0"/>
              <a:t> 47 instrumented bugs that are reproducible and critical</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29</a:t>
            </a:fld>
            <a:endParaRPr lang="en-CN"/>
          </a:p>
        </p:txBody>
      </p:sp>
    </p:spTree>
    <p:extLst>
      <p:ext uri="{BB962C8B-B14F-4D97-AF65-F5344CB8AC3E}">
        <p14:creationId xmlns:p14="http://schemas.microsoft.com/office/powerpoint/2010/main" val="151516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ensuring app quality is very important</a:t>
            </a:r>
            <a:r>
              <a:rPr lang="zh-CN" altLang="en-US" dirty="0">
                <a:solidFill>
                  <a:schemeClr val="tx1"/>
                </a:solidFill>
              </a:rPr>
              <a:t> </a:t>
            </a:r>
            <a:r>
              <a:rPr lang="en-US" altLang="zh-CN" dirty="0">
                <a:solidFill>
                  <a:schemeClr val="tx1"/>
                </a:solidFill>
              </a:rPr>
              <a:t>and</a:t>
            </a:r>
            <a:r>
              <a:rPr lang="zh-CN" altLang="en-US" dirty="0">
                <a:solidFill>
                  <a:schemeClr val="tx1"/>
                </a:solidFill>
              </a:rPr>
              <a:t> </a:t>
            </a:r>
            <a:r>
              <a:rPr lang="en-US" altLang="zh-CN" dirty="0">
                <a:solidFill>
                  <a:srgbClr val="FF0000"/>
                </a:solidFill>
                <a:highlight>
                  <a:srgbClr val="FFFF00"/>
                </a:highlight>
              </a:rPr>
              <a:t>automated GUI</a:t>
            </a:r>
            <a:r>
              <a:rPr lang="zh-CN" altLang="en-US" dirty="0">
                <a:solidFill>
                  <a:srgbClr val="FF0000"/>
                </a:solidFill>
                <a:highlight>
                  <a:srgbClr val="FFFF00"/>
                </a:highlight>
              </a:rPr>
              <a:t> </a:t>
            </a:r>
            <a:r>
              <a:rPr lang="en-US" altLang="zh-CN" dirty="0">
                <a:solidFill>
                  <a:srgbClr val="FF0000"/>
                </a:solidFill>
                <a:highlight>
                  <a:srgbClr val="FFFF00"/>
                </a:highlight>
              </a:rPr>
              <a:t>testing</a:t>
            </a:r>
            <a:r>
              <a:rPr lang="zh-CN" altLang="en-US" dirty="0">
                <a:solidFill>
                  <a:srgbClr val="FF0000"/>
                </a:solidFill>
                <a:highlight>
                  <a:srgbClr val="FFFF00"/>
                </a:highlight>
              </a:rPr>
              <a:t> </a:t>
            </a:r>
            <a:r>
              <a:rPr lang="en-US" altLang="zh-CN" dirty="0">
                <a:highlight>
                  <a:srgbClr val="FFFF00"/>
                </a:highlight>
              </a:rPr>
              <a:t>is</a:t>
            </a:r>
            <a:r>
              <a:rPr lang="zh-CN" altLang="en-US" dirty="0">
                <a:highlight>
                  <a:srgbClr val="FFFF00"/>
                </a:highlight>
              </a:rPr>
              <a:t> </a:t>
            </a:r>
            <a:r>
              <a:rPr lang="en-US" altLang="zh-CN" dirty="0">
                <a:highlight>
                  <a:srgbClr val="FFFF00"/>
                </a:highlight>
              </a:rPr>
              <a:t>a</a:t>
            </a:r>
            <a:r>
              <a:rPr lang="zh-CN" altLang="en-US" dirty="0">
                <a:highlight>
                  <a:srgbClr val="FFFF00"/>
                </a:highlight>
              </a:rPr>
              <a:t> </a:t>
            </a:r>
            <a:r>
              <a:rPr lang="en-US" altLang="zh-CN" dirty="0">
                <a:highlight>
                  <a:srgbClr val="FFFF00"/>
                </a:highlight>
              </a:rPr>
              <a:t>popular</a:t>
            </a:r>
            <a:r>
              <a:rPr lang="zh-CN" altLang="en-US" dirty="0">
                <a:highlight>
                  <a:srgbClr val="FFFF00"/>
                </a:highlight>
              </a:rPr>
              <a:t> </a:t>
            </a:r>
            <a:r>
              <a:rPr lang="en-US" altLang="zh-CN" dirty="0">
                <a:highlight>
                  <a:srgbClr val="FFFF00"/>
                </a:highlight>
              </a:rPr>
              <a:t>solution. The l</a:t>
            </a:r>
            <a:r>
              <a:rPr lang="en-US" altLang="zh-CN" dirty="0"/>
              <a:t>ast decade witnessed a proliferation of automated testing tools to help find crash bugs in the apps</a:t>
            </a:r>
          </a:p>
          <a:p>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a:t>
            </a:fld>
            <a:endParaRPr lang="en-CN"/>
          </a:p>
        </p:txBody>
      </p:sp>
    </p:spTree>
    <p:extLst>
      <p:ext uri="{BB962C8B-B14F-4D97-AF65-F5344CB8AC3E}">
        <p14:creationId xmlns:p14="http://schemas.microsoft.com/office/powerpoint/2010/main" val="818094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and we choose </a:t>
            </a:r>
            <a:r>
              <a:rPr lang="en-US" altLang="zh-CN" b="1" i="1" dirty="0">
                <a:solidFill>
                  <a:srgbClr val="FF0000"/>
                </a:solidFill>
              </a:rPr>
              <a:t>9 state-of-the-art tools </a:t>
            </a:r>
            <a:r>
              <a:rPr lang="en-US" altLang="zh-CN" dirty="0"/>
              <a:t>from academic and industrial fields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30</a:t>
            </a:fld>
            <a:endParaRPr lang="en-CN"/>
          </a:p>
        </p:txBody>
      </p:sp>
    </p:spTree>
    <p:extLst>
      <p:ext uri="{BB962C8B-B14F-4D97-AF65-F5344CB8AC3E}">
        <p14:creationId xmlns:p14="http://schemas.microsoft.com/office/powerpoint/2010/main" val="1319576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try</a:t>
            </a:r>
            <a:r>
              <a:rPr lang="zh-CN" altLang="en-US" dirty="0"/>
              <a:t> </a:t>
            </a:r>
            <a:r>
              <a:rPr lang="en-US" altLang="zh-CN" dirty="0"/>
              <a:t>to</a:t>
            </a:r>
            <a:r>
              <a:rPr lang="zh-CN" altLang="en-US" dirty="0"/>
              <a:t> </a:t>
            </a:r>
            <a:r>
              <a:rPr lang="en-US" altLang="zh-CN" dirty="0"/>
              <a:t>answer</a:t>
            </a:r>
            <a:r>
              <a:rPr lang="zh-CN" altLang="en-US" dirty="0"/>
              <a:t> </a:t>
            </a:r>
            <a:r>
              <a:rPr lang="en-US" altLang="zh-CN" dirty="0"/>
              <a:t>two</a:t>
            </a:r>
            <a:r>
              <a:rPr lang="zh-CN" altLang="en-US" dirty="0"/>
              <a:t> </a:t>
            </a:r>
            <a:r>
              <a:rPr lang="en-US" altLang="zh-CN" dirty="0"/>
              <a:t>research</a:t>
            </a:r>
            <a:r>
              <a:rPr lang="zh-CN" altLang="en-US" dirty="0"/>
              <a:t> </a:t>
            </a:r>
            <a:r>
              <a:rPr lang="en-US" altLang="zh-CN" dirty="0"/>
              <a:t>questions.</a:t>
            </a:r>
            <a:r>
              <a:rPr lang="zh-CN" altLang="en-US" dirty="0"/>
              <a:t> </a:t>
            </a:r>
            <a:r>
              <a:rPr lang="en-US" altLang="zh-CN" dirty="0"/>
              <a:t>(give</a:t>
            </a:r>
            <a:r>
              <a:rPr lang="zh-CN" altLang="en-US" dirty="0"/>
              <a:t> </a:t>
            </a:r>
            <a:r>
              <a:rPr lang="en-US" altLang="zh-CN" dirty="0"/>
              <a:t>details</a:t>
            </a:r>
            <a:r>
              <a:rPr lang="zh-CN" altLang="en-US" dirty="0"/>
              <a:t> </a:t>
            </a:r>
            <a:r>
              <a:rPr lang="en-US" altLang="zh-CN" dirty="0"/>
              <a:t>of</a:t>
            </a:r>
            <a:r>
              <a:rPr lang="zh-CN" altLang="en-US" dirty="0"/>
              <a:t> </a:t>
            </a:r>
            <a:r>
              <a:rPr lang="en-US" altLang="zh-CN" dirty="0"/>
              <a:t>these</a:t>
            </a:r>
            <a:r>
              <a:rPr lang="zh-CN" altLang="en-US" dirty="0"/>
              <a:t> </a:t>
            </a:r>
            <a:r>
              <a:rPr lang="en-US" altLang="zh-CN" dirty="0"/>
              <a:t>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one is :</a:t>
            </a:r>
            <a:r>
              <a:rPr lang="en-US" altLang="zh-CN" dirty="0"/>
              <a:t>Can Themis</a:t>
            </a:r>
            <a:r>
              <a:rPr lang="en-US" altLang="zh-CN" baseline="30000" dirty="0"/>
              <a:t>+</a:t>
            </a:r>
            <a:r>
              <a:rPr lang="en-US" altLang="zh-CN" dirty="0"/>
              <a:t> provide </a:t>
            </a:r>
            <a:r>
              <a:rPr lang="en-US" altLang="zh-CN" b="1" i="1" dirty="0">
                <a:solidFill>
                  <a:srgbClr val="C00000"/>
                </a:solidFill>
              </a:rPr>
              <a:t>the clues </a:t>
            </a:r>
            <a:r>
              <a:rPr lang="en-US" altLang="zh-CN" dirty="0"/>
              <a:t>on the bugs missed by automated GUI testing tools, compared to Themis? </a:t>
            </a:r>
          </a:p>
          <a:p>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31</a:t>
            </a:fld>
            <a:endParaRPr lang="en-CN"/>
          </a:p>
        </p:txBody>
      </p:sp>
    </p:spTree>
    <p:extLst>
      <p:ext uri="{BB962C8B-B14F-4D97-AF65-F5344CB8AC3E}">
        <p14:creationId xmlns:p14="http://schemas.microsoft.com/office/powerpoint/2010/main" val="83672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setup for rq1, we need to</a:t>
            </a:r>
            <a:r>
              <a:rPr lang="zh-CN" altLang="en-US" dirty="0"/>
              <a:t> </a:t>
            </a:r>
            <a:r>
              <a:rPr lang="en-US" altLang="zh-CN" dirty="0"/>
              <a:t>benchmark</a:t>
            </a:r>
            <a:r>
              <a:rPr lang="zh-CN" altLang="en-US" dirty="0"/>
              <a:t> </a:t>
            </a:r>
            <a:r>
              <a:rPr lang="en-US" altLang="zh-CN" dirty="0"/>
              <a:t>these GUI</a:t>
            </a:r>
            <a:r>
              <a:rPr lang="zh-CN" altLang="en-US" dirty="0"/>
              <a:t> </a:t>
            </a:r>
            <a:r>
              <a:rPr lang="en-US" altLang="zh-CN" dirty="0"/>
              <a:t>testing</a:t>
            </a:r>
            <a:r>
              <a:rPr lang="zh-CN" altLang="en-US" dirty="0"/>
              <a:t> </a:t>
            </a:r>
            <a:r>
              <a:rPr lang="en-US" altLang="zh-CN" dirty="0"/>
              <a:t>tools against the bugs,</a:t>
            </a:r>
            <a:r>
              <a:rPr lang="zh-CN" altLang="en-US" dirty="0"/>
              <a:t> </a:t>
            </a:r>
            <a:r>
              <a:rPr lang="en-US" altLang="zh-CN" dirty="0"/>
              <a:t>we</a:t>
            </a:r>
            <a:r>
              <a:rPr lang="zh-CN" altLang="en-US" dirty="0"/>
              <a:t> </a:t>
            </a:r>
            <a:r>
              <a:rPr lang="en-US" altLang="zh-CN" dirty="0"/>
              <a:t>run</a:t>
            </a:r>
            <a:r>
              <a:rPr lang="zh-CN" altLang="en-US" dirty="0"/>
              <a:t> </a:t>
            </a:r>
            <a:r>
              <a:rPr lang="en-US" altLang="zh-CN" dirty="0"/>
              <a:t>each</a:t>
            </a:r>
            <a:r>
              <a:rPr lang="zh-CN" altLang="en-US" dirty="0"/>
              <a:t> </a:t>
            </a:r>
            <a:r>
              <a:rPr lang="en-US" altLang="zh-CN" dirty="0"/>
              <a:t>bug per tool</a:t>
            </a:r>
            <a:r>
              <a:rPr lang="zh-CN" altLang="en-US" dirty="0"/>
              <a:t> </a:t>
            </a:r>
            <a:r>
              <a:rPr lang="en-US" altLang="zh-CN" dirty="0"/>
              <a:t>for</a:t>
            </a:r>
            <a:r>
              <a:rPr lang="zh-CN" altLang="en-US" dirty="0"/>
              <a:t> </a:t>
            </a:r>
            <a:r>
              <a:rPr lang="en-US" altLang="zh-CN" dirty="0"/>
              <a:t>6</a:t>
            </a:r>
            <a:r>
              <a:rPr lang="zh-CN" altLang="en-US" dirty="0"/>
              <a:t> </a:t>
            </a:r>
            <a:r>
              <a:rPr lang="en-US" altLang="zh-CN" dirty="0"/>
              <a:t>hours</a:t>
            </a:r>
            <a:r>
              <a:rPr lang="zh-CN" altLang="en-US" dirty="0"/>
              <a:t> </a:t>
            </a:r>
            <a:r>
              <a:rPr lang="en-US" altLang="zh-CN" dirty="0"/>
              <a:t>and</a:t>
            </a:r>
            <a:r>
              <a:rPr lang="zh-CN" altLang="en-US" dirty="0"/>
              <a:t> </a:t>
            </a:r>
            <a:r>
              <a:rPr lang="en-US" altLang="zh-CN" dirty="0"/>
              <a:t>repeat</a:t>
            </a:r>
            <a:r>
              <a:rPr lang="zh-CN" altLang="en-US" dirty="0"/>
              <a:t> </a:t>
            </a:r>
            <a:r>
              <a:rPr lang="en-US" altLang="zh-CN" dirty="0"/>
              <a:t>5</a:t>
            </a:r>
            <a:r>
              <a:rPr lang="zh-CN" altLang="en-US" dirty="0"/>
              <a:t> </a:t>
            </a:r>
            <a:r>
              <a:rPr lang="en-US" altLang="zh-CN" dirty="0"/>
              <a:t>times to </a:t>
            </a:r>
            <a:r>
              <a:rPr lang="en-US" altLang="zh-CN" dirty="0" err="1"/>
              <a:t>metigate</a:t>
            </a:r>
            <a:r>
              <a:rPr lang="en-US" altLang="zh-CN" dirty="0"/>
              <a:t> the randomness.</a:t>
            </a:r>
            <a:r>
              <a:rPr lang="zh-CN" altLang="en-US" dirty="0"/>
              <a:t> </a:t>
            </a:r>
            <a:r>
              <a:rPr lang="en-US" altLang="zh-CN" dirty="0"/>
              <a:t>The</a:t>
            </a:r>
            <a:r>
              <a:rPr lang="zh-CN" altLang="en-US" dirty="0"/>
              <a:t> </a:t>
            </a:r>
            <a:r>
              <a:rPr lang="en-US" altLang="zh-CN" dirty="0"/>
              <a:t>total</a:t>
            </a:r>
            <a:r>
              <a:rPr lang="zh-CN" altLang="en-US" dirty="0"/>
              <a:t> </a:t>
            </a:r>
            <a:r>
              <a:rPr lang="en-US" altLang="zh-CN" dirty="0"/>
              <a:t>testing</a:t>
            </a:r>
            <a:r>
              <a:rPr lang="zh-CN" altLang="en-US" dirty="0"/>
              <a:t> </a:t>
            </a:r>
            <a:r>
              <a:rPr lang="en-US" altLang="zh-CN" dirty="0"/>
              <a:t>time</a:t>
            </a:r>
            <a:r>
              <a:rPr lang="zh-CN" altLang="en-US" dirty="0"/>
              <a:t> </a:t>
            </a:r>
            <a:r>
              <a:rPr lang="en-US" altLang="zh-CN" dirty="0"/>
              <a:t>is</a:t>
            </a:r>
            <a:r>
              <a:rPr lang="zh-CN" altLang="en-US" dirty="0"/>
              <a:t> </a:t>
            </a:r>
            <a:r>
              <a:rPr lang="en-US" altLang="zh-CN" dirty="0"/>
              <a:t>over</a:t>
            </a:r>
            <a:r>
              <a:rPr lang="zh-CN" altLang="en-US" dirty="0"/>
              <a:t> </a:t>
            </a:r>
            <a:r>
              <a:rPr lang="en-US" altLang="zh-CN" dirty="0"/>
              <a:t>10</a:t>
            </a:r>
            <a:r>
              <a:rPr lang="zh-CN" altLang="en-US" dirty="0"/>
              <a:t> </a:t>
            </a:r>
            <a:r>
              <a:rPr lang="en-US" altLang="zh-CN" dirty="0"/>
              <a:t>thousand</a:t>
            </a:r>
            <a:r>
              <a:rPr lang="zh-CN" altLang="en-US" dirty="0"/>
              <a:t> </a:t>
            </a:r>
            <a:r>
              <a:rPr lang="en-US" altLang="zh-CN" dirty="0"/>
              <a:t>CPU</a:t>
            </a:r>
            <a:r>
              <a:rPr lang="zh-CN" altLang="en-US" dirty="0"/>
              <a:t> </a:t>
            </a:r>
            <a:r>
              <a:rPr lang="en-US" altLang="zh-CN" dirty="0"/>
              <a:t>hours.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32</a:t>
            </a:fld>
            <a:endParaRPr lang="en-CN"/>
          </a:p>
        </p:txBody>
      </p:sp>
    </p:spTree>
    <p:extLst>
      <p:ext uri="{BB962C8B-B14F-4D97-AF65-F5344CB8AC3E}">
        <p14:creationId xmlns:p14="http://schemas.microsoft.com/office/powerpoint/2010/main" val="702334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With the help of our approach, Themis+ can provide more detailed clues on the missed bugs,  which is shown on the three metrics data, and they cannot be obtained by Themis.  We focus on these achieved best values as they indicate the best tool performance from the 5 rounds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Take the results of </a:t>
            </a:r>
            <a:r>
              <a:rPr lang="en-US" altLang="zh-CN" dirty="0" err="1"/>
              <a:t>WCTester</a:t>
            </a:r>
            <a:r>
              <a:rPr lang="en-US" altLang="zh-CN" dirty="0"/>
              <a:t> on bug “SN-114” as an example the best achieved EC, EPC, MD among the five testing runs are 40%, 17% and 3, respectively. From such metric values, we can obtain the clues like which events and event-pairs are missed and how close a tool can reach the bug. The metrics are provided within this table for further analysis.</a:t>
            </a:r>
            <a:endParaRPr lang="en-CN" altLang="zh-CN" dirty="0"/>
          </a:p>
          <a:p>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33</a:t>
            </a:fld>
            <a:endParaRPr lang="en-CN"/>
          </a:p>
        </p:txBody>
      </p:sp>
    </p:spTree>
    <p:extLst>
      <p:ext uri="{BB962C8B-B14F-4D97-AF65-F5344CB8AC3E}">
        <p14:creationId xmlns:p14="http://schemas.microsoft.com/office/powerpoint/2010/main" val="1153550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And the second research question focuses on How </a:t>
            </a:r>
            <a:r>
              <a:rPr lang="en-US" altLang="zh-CN" b="1" i="1" dirty="0">
                <a:solidFill>
                  <a:srgbClr val="FF0000"/>
                </a:solidFill>
              </a:rPr>
              <a:t>useful</a:t>
            </a:r>
            <a:r>
              <a:rPr lang="en-US" altLang="zh-CN" dirty="0"/>
              <a:t> are the clues provided by Themis</a:t>
            </a:r>
            <a:r>
              <a:rPr lang="en-US" altLang="zh-CN" baseline="30000" dirty="0"/>
              <a:t>+</a:t>
            </a:r>
            <a:r>
              <a:rPr lang="en-US" altLang="zh-CN" dirty="0"/>
              <a:t>  for aiding diagnosing GUI testing tools, compared to manual analysis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34</a:t>
            </a:fld>
            <a:endParaRPr lang="en-CN"/>
          </a:p>
        </p:txBody>
      </p:sp>
    </p:spTree>
    <p:extLst>
      <p:ext uri="{BB962C8B-B14F-4D97-AF65-F5344CB8AC3E}">
        <p14:creationId xmlns:p14="http://schemas.microsoft.com/office/powerpoint/2010/main" val="184732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a:t>
            </a:r>
            <a:r>
              <a:rPr lang="zh-CN" altLang="en-US" dirty="0"/>
              <a:t> </a:t>
            </a:r>
            <a:r>
              <a:rPr lang="en-US" altLang="zh-CN" dirty="0"/>
              <a:t>the</a:t>
            </a:r>
            <a:r>
              <a:rPr lang="zh-CN" altLang="en-US" dirty="0"/>
              <a:t> </a:t>
            </a:r>
            <a:r>
              <a:rPr lang="en-US" altLang="zh-CN" dirty="0"/>
              <a:t>second</a:t>
            </a:r>
            <a:r>
              <a:rPr lang="zh-CN" altLang="en-US" dirty="0"/>
              <a:t> </a:t>
            </a:r>
            <a:r>
              <a:rPr lang="en-US" altLang="zh-CN" dirty="0"/>
              <a:t>research</a:t>
            </a:r>
            <a:r>
              <a:rPr lang="zh-CN" altLang="en-US" dirty="0"/>
              <a:t> </a:t>
            </a:r>
            <a:r>
              <a:rPr lang="en-US" altLang="zh-CN" dirty="0"/>
              <a:t>question,</a:t>
            </a:r>
            <a:r>
              <a:rPr lang="zh-CN" altLang="en-US" dirty="0"/>
              <a:t> </a:t>
            </a:r>
            <a:r>
              <a:rPr lang="en-US" altLang="zh-CN" dirty="0"/>
              <a:t>We invited the developers of seven tools to investigate the usefulness of the Themis+ ’s clues by comparing Developers’ </a:t>
            </a:r>
            <a:r>
              <a:rPr lang="en-US" altLang="zh-CN" dirty="0">
                <a:solidFill>
                  <a:srgbClr val="FF0000"/>
                </a:solidFill>
              </a:rPr>
              <a:t>manual analysis </a:t>
            </a:r>
            <a:r>
              <a:rPr lang="en-US" altLang="zh-CN" dirty="0"/>
              <a:t>against </a:t>
            </a:r>
            <a:r>
              <a:rPr lang="en-US" altLang="zh-CN" dirty="0" err="1">
                <a:solidFill>
                  <a:srgbClr val="FF0000"/>
                </a:solidFill>
              </a:rPr>
              <a:t>DDroid</a:t>
            </a:r>
            <a:r>
              <a:rPr lang="en-US" altLang="zh-CN" dirty="0">
                <a:solidFill>
                  <a:srgbClr val="FF0000"/>
                </a:solidFill>
              </a:rPr>
              <a:t> analysis.</a:t>
            </a:r>
            <a:r>
              <a:rPr lang="en-US" altLang="zh-CN"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gave the tool developers the missed bugs and let them try their best to manually find the clues based on the buggy app and the bug-triggering traces to build a ground-truth clues. Then we gave the same developers the Themis+ ’s clues to validate its usefulness</a:t>
            </a:r>
            <a:endParaRPr lang="en-US" altLang="zh-CN"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FF0000"/>
              </a:solidFill>
            </a:endParaRPr>
          </a:p>
          <a:p>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35</a:t>
            </a:fld>
            <a:endParaRPr lang="en-CN"/>
          </a:p>
        </p:txBody>
      </p:sp>
    </p:spTree>
    <p:extLst>
      <p:ext uri="{BB962C8B-B14F-4D97-AF65-F5344CB8AC3E}">
        <p14:creationId xmlns:p14="http://schemas.microsoft.com/office/powerpoint/2010/main" val="232770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Thankfully </a:t>
            </a:r>
            <a:r>
              <a:rPr lang="en-US" altLang="zh-CN" sz="1200" dirty="0">
                <a:solidFill>
                  <a:srgbClr val="FF0000"/>
                </a:solidFill>
                <a:latin typeface="Times New Roman" panose="02020603050405020304" pitchFamily="18" charset="0"/>
                <a:cs typeface="Times New Roman" panose="02020603050405020304" pitchFamily="18" charset="0"/>
              </a:rPr>
              <a:t>All the Themis</a:t>
            </a:r>
            <a:r>
              <a:rPr lang="en-US" altLang="zh-CN" sz="1200" baseline="300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 ’s clues are identical or useful</a:t>
            </a:r>
            <a:r>
              <a:rPr lang="en-US" altLang="zh-CN" sz="1200" dirty="0">
                <a:latin typeface="Times New Roman" panose="02020603050405020304" pitchFamily="18" charset="0"/>
                <a:cs typeface="Times New Roman" panose="02020603050405020304" pitchFamily="18" charset="0"/>
              </a:rPr>
              <a:t> compared to the clues manually found by developers, </a:t>
            </a:r>
            <a:r>
              <a:rPr lang="en-US" altLang="zh-CN" sz="1200" dirty="0">
                <a:solidFill>
                  <a:srgbClr val="FF0000"/>
                </a:solidFill>
                <a:latin typeface="Times New Roman" panose="02020603050405020304" pitchFamily="18" charset="0"/>
                <a:cs typeface="Times New Roman" panose="02020603050405020304" pitchFamily="18" charset="0"/>
              </a:rPr>
              <a:t>without any misleading ones</a:t>
            </a:r>
          </a:p>
          <a:p>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36</a:t>
            </a:fld>
            <a:endParaRPr lang="en-CN"/>
          </a:p>
        </p:txBody>
      </p:sp>
    </p:spTree>
    <p:extLst>
      <p:ext uri="{BB962C8B-B14F-4D97-AF65-F5344CB8AC3E}">
        <p14:creationId xmlns:p14="http://schemas.microsoft.com/office/powerpoint/2010/main" val="2372442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Informed by the Themis+ ’s clues, the tool developers have successfully located several tool weaknesses, which were unknown or unclear before. We summarized the weaknesses into three parts event generation</a:t>
            </a:r>
          </a:p>
          <a:p>
            <a:r>
              <a:rPr lang="en-US" altLang="zh-CN" dirty="0" err="1"/>
              <a:t>Heres</a:t>
            </a:r>
            <a:r>
              <a:rPr lang="en-US" altLang="zh-CN" dirty="0"/>
              <a:t> a simplified list view page and  a “good” testing tool should generate three click events for “A”, “B” and “C”, respectively. However, some tools generates an event only when a widget’s clickable and enabled properties are both True, while some cannot rewrite the clickable property of a leaf node., thus cannot generate certain events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37</a:t>
            </a:fld>
            <a:endParaRPr lang="en-CN"/>
          </a:p>
        </p:txBody>
      </p:sp>
    </p:spTree>
    <p:extLst>
      <p:ext uri="{BB962C8B-B14F-4D97-AF65-F5344CB8AC3E}">
        <p14:creationId xmlns:p14="http://schemas.microsoft.com/office/powerpoint/2010/main" val="1107207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altLang="zh-CN" dirty="0"/>
              <a:t>There’s also weakness in event selection strategy. In the example app, </a:t>
            </a:r>
            <a:r>
              <a:rPr lang="en-US" altLang="zh-CN" dirty="0" err="1"/>
              <a:t>fastbot</a:t>
            </a:r>
            <a:r>
              <a:rPr lang="en-US" altLang="zh-CN" dirty="0"/>
              <a:t> assumes widgets w5-w10 on a page have the same widget property values and clusters them into the same widget group to reduce UI exploration space, so that’s why </a:t>
            </a:r>
            <a:r>
              <a:rPr lang="en-US" altLang="zh-CN" dirty="0" err="1"/>
              <a:t>fastbot</a:t>
            </a:r>
            <a:r>
              <a:rPr lang="en-US" altLang="zh-CN" dirty="0"/>
              <a:t> rarely clicks c5 after c4, thus failing to find the bug</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38</a:t>
            </a:fld>
            <a:endParaRPr lang="en-CN"/>
          </a:p>
        </p:txBody>
      </p:sp>
    </p:spTree>
    <p:extLst>
      <p:ext uri="{BB962C8B-B14F-4D97-AF65-F5344CB8AC3E}">
        <p14:creationId xmlns:p14="http://schemas.microsoft.com/office/powerpoint/2010/main" val="972337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altLang="zh-CN" sz="1200" dirty="0"/>
              <a:t>Other weakness include System keyboard and specific texts generation.</a:t>
            </a:r>
          </a:p>
          <a:p>
            <a:pPr marL="285750" indent="-285750">
              <a:buFont typeface="Wingdings" pitchFamily="2" charset="2"/>
              <a:buChar char="Ø"/>
            </a:pPr>
            <a:r>
              <a:rPr lang="en-US" altLang="zh-CN" sz="1200" dirty="0"/>
              <a:t> I</a:t>
            </a:r>
            <a:r>
              <a:rPr lang="en-CN" altLang="zh-CN" sz="1200" dirty="0"/>
              <a:t>nteract</a:t>
            </a:r>
            <a:r>
              <a:rPr lang="en-US" altLang="zh-CN" sz="1200" dirty="0"/>
              <a:t>ion</a:t>
            </a:r>
            <a:r>
              <a:rPr lang="en-CN" altLang="zh-CN" sz="1200" dirty="0"/>
              <a:t> with external apps</a:t>
            </a:r>
            <a:r>
              <a:rPr lang="en-US" altLang="zh-CN" sz="1200" dirty="0"/>
              <a:t>.</a:t>
            </a:r>
          </a:p>
          <a:p>
            <a:pPr marL="285750" indent="-285750">
              <a:buFont typeface="Wingdings" pitchFamily="2" charset="2"/>
              <a:buChar char="Ø"/>
            </a:pPr>
            <a:r>
              <a:rPr lang="en-US" altLang="zh-CN" sz="1200" dirty="0"/>
              <a:t> Supporting specific types of widgets or events</a:t>
            </a:r>
          </a:p>
          <a:p>
            <a:endParaRPr lang="en-US" altLang="zh-CN" dirty="0"/>
          </a:p>
        </p:txBody>
      </p:sp>
      <p:sp>
        <p:nvSpPr>
          <p:cNvPr id="4" name="Slide Number Placeholder 3"/>
          <p:cNvSpPr>
            <a:spLocks noGrp="1"/>
          </p:cNvSpPr>
          <p:nvPr>
            <p:ph type="sldNum" sz="quarter" idx="5"/>
          </p:nvPr>
        </p:nvSpPr>
        <p:spPr/>
        <p:txBody>
          <a:bodyPr/>
          <a:lstStyle/>
          <a:p>
            <a:fld id="{0A35BB35-C08D-7142-ABF2-FBE2C323034F}" type="slidenum">
              <a:rPr lang="en-CN" smtClean="0"/>
              <a:t>39</a:t>
            </a:fld>
            <a:endParaRPr lang="en-CN"/>
          </a:p>
        </p:txBody>
      </p:sp>
    </p:spTree>
    <p:extLst>
      <p:ext uri="{BB962C8B-B14F-4D97-AF65-F5344CB8AC3E}">
        <p14:creationId xmlns:p14="http://schemas.microsoft.com/office/powerpoint/2010/main" val="416720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a:t>
            </a:r>
            <a:r>
              <a:rPr lang="zh-CN" altLang="en-US" dirty="0"/>
              <a:t> </a:t>
            </a:r>
            <a:r>
              <a:rPr lang="en-US" altLang="zh-CN" dirty="0"/>
              <a:t>recent</a:t>
            </a:r>
            <a:r>
              <a:rPr lang="zh-CN" altLang="en-US" dirty="0"/>
              <a:t> </a:t>
            </a:r>
            <a:r>
              <a:rPr lang="en-US" altLang="zh-CN" dirty="0"/>
              <a:t>study</a:t>
            </a:r>
            <a:r>
              <a:rPr lang="zh-CN" altLang="en-US" dirty="0"/>
              <a:t> </a:t>
            </a:r>
            <a:r>
              <a:rPr lang="en-US" altLang="zh-CN" dirty="0"/>
              <a:t>called</a:t>
            </a:r>
            <a:r>
              <a:rPr lang="zh-CN" altLang="en-US" dirty="0"/>
              <a:t> </a:t>
            </a:r>
            <a:r>
              <a:rPr lang="en-US" altLang="zh-CN" dirty="0" err="1"/>
              <a:t>themis</a:t>
            </a:r>
            <a:r>
              <a:rPr lang="en-US" altLang="zh-CN" dirty="0"/>
              <a:t> benchmarked several testing tools against a set of representative, ground-truth app bugs, and it found that i</a:t>
            </a:r>
            <a:r>
              <a:rPr lang="en-US" altLang="zh-CN" sz="1200" dirty="0"/>
              <a:t>ndividual</a:t>
            </a:r>
            <a:r>
              <a:rPr lang="zh-CN" altLang="en-US" sz="1200" dirty="0"/>
              <a:t> </a:t>
            </a:r>
            <a:r>
              <a:rPr lang="en-US" altLang="zh-CN" sz="1200" dirty="0"/>
              <a:t>tools</a:t>
            </a:r>
            <a:r>
              <a:rPr lang="zh-CN" altLang="en-US" sz="1200" dirty="0"/>
              <a:t> </a:t>
            </a:r>
            <a:r>
              <a:rPr lang="en-US" altLang="zh-CN" sz="1200" dirty="0"/>
              <a:t>missed a large portion (</a:t>
            </a:r>
            <a:r>
              <a:rPr lang="en-US" altLang="zh-CN" sz="1200" dirty="0">
                <a:solidFill>
                  <a:srgbClr val="FF0000"/>
                </a:solidFill>
              </a:rPr>
              <a:t>53.8∼71.2%</a:t>
            </a:r>
            <a:r>
              <a:rPr lang="en-US" altLang="zh-CN" sz="1200" dirty="0"/>
              <a:t>) of critical bugs</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55CAC578-7F76-4BE2-BD7B-5058872BD45F}" type="slidenum">
              <a:rPr lang="zh-CN" altLang="en-US" smtClean="0"/>
              <a:t>4</a:t>
            </a:fld>
            <a:endParaRPr lang="zh-CN" altLang="en-US"/>
          </a:p>
        </p:txBody>
      </p:sp>
    </p:spTree>
    <p:extLst>
      <p:ext uri="{BB962C8B-B14F-4D97-AF65-F5344CB8AC3E}">
        <p14:creationId xmlns:p14="http://schemas.microsoft.com/office/powerpoint/2010/main" val="2866309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also make close contact with tool developers. Based on the clues, two actively-developing industrial testing tools have quickly made several optimizations and demonstrated their improved bug finding abilities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40</a:t>
            </a:fld>
            <a:endParaRPr lang="en-CN"/>
          </a:p>
        </p:txBody>
      </p:sp>
    </p:spTree>
    <p:extLst>
      <p:ext uri="{BB962C8B-B14F-4D97-AF65-F5344CB8AC3E}">
        <p14:creationId xmlns:p14="http://schemas.microsoft.com/office/powerpoint/2010/main" val="3036154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altLang="zh-CN" dirty="0"/>
              <a:t>we can see that </a:t>
            </a:r>
            <a:r>
              <a:rPr lang="en-US" altLang="zh-CN" dirty="0" err="1"/>
              <a:t>WCTester</a:t>
            </a:r>
            <a:r>
              <a:rPr lang="en-US" altLang="zh-CN" dirty="0"/>
              <a:t> and </a:t>
            </a:r>
            <a:r>
              <a:rPr lang="en-US" altLang="zh-CN" dirty="0" err="1"/>
              <a:t>Fastbot</a:t>
            </a:r>
            <a:r>
              <a:rPr lang="en-US" altLang="zh-CN" dirty="0"/>
              <a:t> have newly found 9 and 6 bugs respectively, and have improved the chance of finding 3 and 4 bugs in terms of the three coverage metrics respectively, which is great leap forward. It is clear that </a:t>
            </a:r>
            <a:r>
              <a:rPr lang="en-US" altLang="zh-CN" dirty="0" err="1"/>
              <a:t>DDroid’s</a:t>
            </a:r>
            <a:r>
              <a:rPr lang="en-US" altLang="zh-CN" dirty="0"/>
              <a:t> clues have indeed helped improve these two tools.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41</a:t>
            </a:fld>
            <a:endParaRPr lang="en-CN"/>
          </a:p>
        </p:txBody>
      </p:sp>
    </p:spTree>
    <p:extLst>
      <p:ext uri="{BB962C8B-B14F-4D97-AF65-F5344CB8AC3E}">
        <p14:creationId xmlns:p14="http://schemas.microsoft.com/office/powerpoint/2010/main" val="2365874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displayed several feedbacks from </a:t>
            </a:r>
            <a:r>
              <a:rPr lang="en-US" altLang="zh-CN" dirty="0" err="1"/>
              <a:t>Droidbot</a:t>
            </a:r>
            <a:r>
              <a:rPr lang="en-US" altLang="zh-CN" dirty="0"/>
              <a:t> ape </a:t>
            </a:r>
            <a:r>
              <a:rPr lang="en-US" altLang="zh-CN" dirty="0" err="1"/>
              <a:t>Wctester</a:t>
            </a:r>
            <a:r>
              <a:rPr lang="en-US" altLang="zh-CN" dirty="0"/>
              <a:t> and </a:t>
            </a:r>
            <a:r>
              <a:rPr lang="en-US" altLang="zh-CN" dirty="0" err="1"/>
              <a:t>fastbot</a:t>
            </a:r>
            <a:r>
              <a:rPr lang="en-US" altLang="zh-CN" dirty="0"/>
              <a:t>, and all the tool developers give positive feedback on the usefulness and usability of Themis+ ’s clues.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42</a:t>
            </a:fld>
            <a:endParaRPr lang="en-CN"/>
          </a:p>
        </p:txBody>
      </p:sp>
    </p:spTree>
    <p:extLst>
      <p:ext uri="{BB962C8B-B14F-4D97-AF65-F5344CB8AC3E}">
        <p14:creationId xmlns:p14="http://schemas.microsoft.com/office/powerpoint/2010/main" val="1022087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our work proposed an </a:t>
            </a:r>
            <a:r>
              <a:rPr lang="en-US" altLang="zh-CN" dirty="0"/>
              <a:t>automata-based trace analysis approach </a:t>
            </a:r>
            <a:r>
              <a:rPr lang="en-US" dirty="0"/>
              <a:t>  introduced  three automata-based coverage metrics as the basis of our clues, which can give systematic fine-grained insights on the potential tool </a:t>
            </a:r>
            <a:r>
              <a:rPr lang="en-US" altLang="zh-CN" dirty="0"/>
              <a:t>weakness</a:t>
            </a:r>
            <a:r>
              <a:rPr lang="en-US" dirty="0"/>
              <a:t>. And our method has made significant improvement on real-world tools</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43</a:t>
            </a:fld>
            <a:endParaRPr lang="en-CN"/>
          </a:p>
        </p:txBody>
      </p:sp>
    </p:spTree>
    <p:extLst>
      <p:ext uri="{BB962C8B-B14F-4D97-AF65-F5344CB8AC3E}">
        <p14:creationId xmlns:p14="http://schemas.microsoft.com/office/powerpoint/2010/main" val="1303745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hope our study can inspire more researchers and participants to incorporate our tool into their diagnosis. we</a:t>
            </a:r>
            <a:r>
              <a:rPr lang="zh-CN" altLang="en-US" dirty="0"/>
              <a:t> </a:t>
            </a:r>
            <a:r>
              <a:rPr lang="en-US" altLang="zh-CN" dirty="0"/>
              <a:t>have</a:t>
            </a:r>
            <a:r>
              <a:rPr lang="zh-CN" altLang="en-US" dirty="0"/>
              <a:t> </a:t>
            </a:r>
            <a:r>
              <a:rPr lang="en-US" altLang="zh-CN" dirty="0"/>
              <a:t>open-sourced</a:t>
            </a:r>
            <a:r>
              <a:rPr lang="zh-CN" altLang="en-US" dirty="0"/>
              <a:t> </a:t>
            </a:r>
            <a:r>
              <a:rPr lang="en-US" altLang="zh-CN" dirty="0"/>
              <a:t>our work on </a:t>
            </a:r>
            <a:r>
              <a:rPr lang="en-US" altLang="zh-CN" dirty="0" err="1"/>
              <a:t>github</a:t>
            </a:r>
            <a:r>
              <a:rPr lang="zh-CN" altLang="en-US" dirty="0"/>
              <a:t> </a:t>
            </a:r>
            <a:r>
              <a:rPr lang="en-US" altLang="zh-CN" dirty="0"/>
              <a:t>to</a:t>
            </a:r>
            <a:r>
              <a:rPr lang="zh-CN" altLang="en-US" dirty="0"/>
              <a:t> </a:t>
            </a:r>
            <a:r>
              <a:rPr lang="en-US" altLang="zh-CN" dirty="0"/>
              <a:t>benefit</a:t>
            </a:r>
            <a:r>
              <a:rPr lang="zh-CN" altLang="en-US" dirty="0"/>
              <a:t> </a:t>
            </a:r>
            <a:r>
              <a:rPr lang="en-US" altLang="zh-CN" dirty="0"/>
              <a:t>the</a:t>
            </a:r>
            <a:r>
              <a:rPr lang="zh-CN" altLang="en-US" dirty="0"/>
              <a:t> </a:t>
            </a:r>
            <a:r>
              <a:rPr lang="en-US" altLang="zh-CN" dirty="0"/>
              <a:t>community.</a:t>
            </a:r>
          </a:p>
          <a:p>
            <a:endParaRPr lang="en-US" altLang="zh-CN" dirty="0"/>
          </a:p>
          <a:p>
            <a:r>
              <a:rPr lang="en-US" altLang="zh-CN" dirty="0"/>
              <a:t>Okay,</a:t>
            </a:r>
            <a:r>
              <a:rPr lang="zh-CN" altLang="en-US" dirty="0"/>
              <a:t> </a:t>
            </a:r>
            <a:r>
              <a:rPr lang="en-US" altLang="zh-CN" dirty="0"/>
              <a:t>this</a:t>
            </a:r>
            <a:r>
              <a:rPr lang="zh-CN" altLang="en-US" dirty="0"/>
              <a:t> </a:t>
            </a:r>
            <a:r>
              <a:rPr lang="en-US" altLang="zh-CN" dirty="0"/>
              <a:t>is</a:t>
            </a:r>
            <a:r>
              <a:rPr lang="zh-CN" altLang="en-US" dirty="0"/>
              <a:t> </a:t>
            </a:r>
            <a:r>
              <a:rPr lang="en-US" altLang="zh-CN" dirty="0"/>
              <a:t>the</a:t>
            </a:r>
            <a:r>
              <a:rPr lang="zh-CN" altLang="en-US" dirty="0"/>
              <a:t> </a:t>
            </a:r>
            <a:r>
              <a:rPr lang="en-US" altLang="zh-CN" dirty="0"/>
              <a:t>end</a:t>
            </a:r>
            <a:r>
              <a:rPr lang="zh-CN" altLang="en-US" dirty="0"/>
              <a:t> </a:t>
            </a:r>
            <a:r>
              <a:rPr lang="en-US" altLang="zh-CN" dirty="0"/>
              <a:t>of</a:t>
            </a:r>
            <a:r>
              <a:rPr lang="zh-CN" altLang="en-US" dirty="0"/>
              <a:t> </a:t>
            </a:r>
            <a:r>
              <a:rPr lang="en-US" altLang="zh-CN" dirty="0"/>
              <a:t>my</a:t>
            </a:r>
            <a:r>
              <a:rPr lang="zh-CN" altLang="en-US" dirty="0"/>
              <a:t> </a:t>
            </a:r>
            <a:r>
              <a:rPr lang="en-US" altLang="zh-CN" dirty="0"/>
              <a:t>talk.</a:t>
            </a:r>
            <a:r>
              <a:rPr lang="zh-CN" altLang="en-US" dirty="0"/>
              <a:t> </a:t>
            </a:r>
            <a:r>
              <a:rPr lang="en-US" altLang="zh-CN" dirty="0"/>
              <a:t>Thank</a:t>
            </a:r>
            <a:r>
              <a:rPr lang="zh-CN" altLang="en-US" dirty="0"/>
              <a:t> </a:t>
            </a:r>
            <a:r>
              <a:rPr lang="en-US" altLang="zh-CN" dirty="0"/>
              <a:t>you</a:t>
            </a:r>
            <a:r>
              <a:rPr lang="zh-CN" altLang="en-US" dirty="0"/>
              <a:t> </a:t>
            </a:r>
            <a:r>
              <a:rPr lang="en-US" altLang="zh-CN" dirty="0"/>
              <a:t>for</a:t>
            </a:r>
            <a:r>
              <a:rPr lang="zh-CN" altLang="en-US" dirty="0"/>
              <a:t> </a:t>
            </a:r>
            <a:r>
              <a:rPr lang="en-US" altLang="zh-CN" dirty="0"/>
              <a:t>your</a:t>
            </a:r>
            <a:r>
              <a:rPr lang="zh-CN" altLang="en-US" dirty="0"/>
              <a:t> </a:t>
            </a:r>
            <a:r>
              <a:rPr lang="en-US" altLang="zh-CN" dirty="0"/>
              <a:t>listening.</a:t>
            </a:r>
            <a:r>
              <a:rPr lang="zh-CN" altLang="en-US" dirty="0"/>
              <a:t> </a:t>
            </a:r>
            <a:r>
              <a:rPr lang="en-US" altLang="zh-CN" dirty="0"/>
              <a:t>I</a:t>
            </a:r>
            <a:r>
              <a:rPr lang="zh-CN" altLang="en-US" dirty="0"/>
              <a:t> </a:t>
            </a:r>
            <a:r>
              <a:rPr lang="en-US" altLang="zh-CN" dirty="0"/>
              <a:t>would</a:t>
            </a:r>
            <a:r>
              <a:rPr lang="zh-CN" altLang="en-US" dirty="0"/>
              <a:t> </a:t>
            </a:r>
            <a:r>
              <a:rPr lang="en-US" altLang="zh-CN" dirty="0"/>
              <a:t>like</a:t>
            </a:r>
            <a:r>
              <a:rPr lang="zh-CN" altLang="en-US" dirty="0"/>
              <a:t> </a:t>
            </a:r>
            <a:r>
              <a:rPr lang="en-US" altLang="zh-CN" dirty="0"/>
              <a:t>to</a:t>
            </a:r>
            <a:r>
              <a:rPr lang="zh-CN" altLang="en-US" dirty="0"/>
              <a:t> </a:t>
            </a:r>
            <a:r>
              <a:rPr lang="en-US" altLang="zh-CN" dirty="0"/>
              <a:t>take</a:t>
            </a:r>
            <a:r>
              <a:rPr lang="zh-CN" altLang="en-US" dirty="0"/>
              <a:t> </a:t>
            </a:r>
            <a:r>
              <a:rPr lang="en-US" altLang="zh-CN" dirty="0"/>
              <a:t>any</a:t>
            </a:r>
            <a:r>
              <a:rPr lang="zh-CN" altLang="en-US" dirty="0"/>
              <a:t> </a:t>
            </a:r>
            <a:r>
              <a:rPr lang="en-US" altLang="zh-CN" dirty="0"/>
              <a:t>questions.</a:t>
            </a:r>
          </a:p>
          <a:p>
            <a:endParaRPr lang="en-US" dirty="0"/>
          </a:p>
          <a:p>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44</a:t>
            </a:fld>
            <a:endParaRPr lang="en-CN"/>
          </a:p>
        </p:txBody>
      </p:sp>
    </p:spTree>
    <p:extLst>
      <p:ext uri="{BB962C8B-B14F-4D97-AF65-F5344CB8AC3E}">
        <p14:creationId xmlns:p14="http://schemas.microsoft.com/office/powerpoint/2010/main" val="358025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here we show an example of a crash bug of scarlet notes, an app used to take notes and to-do lists. We present the minimal bug-triggering trace, which includes five pivot clicking events (steps). First clicking the notebook creation button to create a notebook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N" altLang="zh-CN" dirty="0"/>
          </a:p>
        </p:txBody>
      </p:sp>
      <p:sp>
        <p:nvSpPr>
          <p:cNvPr id="4" name="Slide Number Placeholder 3"/>
          <p:cNvSpPr>
            <a:spLocks noGrp="1"/>
          </p:cNvSpPr>
          <p:nvPr>
            <p:ph type="sldNum" sz="quarter" idx="5"/>
          </p:nvPr>
        </p:nvSpPr>
        <p:spPr/>
        <p:txBody>
          <a:bodyPr/>
          <a:lstStyle/>
          <a:p>
            <a:fld id="{0A35BB35-C08D-7142-ABF2-FBE2C323034F}" type="slidenum">
              <a:rPr lang="en-CN" smtClean="0"/>
              <a:t>5</a:t>
            </a:fld>
            <a:endParaRPr lang="en-CN"/>
          </a:p>
        </p:txBody>
      </p:sp>
    </p:spTree>
    <p:extLst>
      <p:ext uri="{BB962C8B-B14F-4D97-AF65-F5344CB8AC3E}">
        <p14:creationId xmlns:p14="http://schemas.microsoft.com/office/powerpoint/2010/main" val="179468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Then we click the created notebook “Notebook1” on page </a:t>
            </a:r>
            <a:r>
              <a:rPr lang="zh-CN" altLang="en-US" dirty="0"/>
              <a:t>𝑙</a:t>
            </a:r>
            <a:r>
              <a:rPr lang="en-US" altLang="zh-CN" dirty="0"/>
              <a:t>1 to enter into its directory</a:t>
            </a:r>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6</a:t>
            </a:fld>
            <a:endParaRPr lang="en-CN"/>
          </a:p>
        </p:txBody>
      </p:sp>
    </p:spTree>
    <p:extLst>
      <p:ext uri="{BB962C8B-B14F-4D97-AF65-F5344CB8AC3E}">
        <p14:creationId xmlns:p14="http://schemas.microsoft.com/office/powerpoint/2010/main" val="109392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 and then open the menu by clicking the menu button</a:t>
            </a:r>
            <a:endParaRPr lang="en-CN" altLang="zh-CN" dirty="0"/>
          </a:p>
        </p:txBody>
      </p:sp>
      <p:sp>
        <p:nvSpPr>
          <p:cNvPr id="4" name="Slide Number Placeholder 3"/>
          <p:cNvSpPr>
            <a:spLocks noGrp="1"/>
          </p:cNvSpPr>
          <p:nvPr>
            <p:ph type="sldNum" sz="quarter" idx="5"/>
          </p:nvPr>
        </p:nvSpPr>
        <p:spPr/>
        <p:txBody>
          <a:bodyPr/>
          <a:lstStyle/>
          <a:p>
            <a:fld id="{0A35BB35-C08D-7142-ABF2-FBE2C323034F}" type="slidenum">
              <a:rPr lang="en-CN" smtClean="0"/>
              <a:t>7</a:t>
            </a:fld>
            <a:endParaRPr lang="en-CN"/>
          </a:p>
        </p:txBody>
      </p:sp>
    </p:spTree>
    <p:extLst>
      <p:ext uri="{BB962C8B-B14F-4D97-AF65-F5344CB8AC3E}">
        <p14:creationId xmlns:p14="http://schemas.microsoft.com/office/powerpoint/2010/main" val="221735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choosing the “Locked” option on the menu to show the locked notes (page </a:t>
            </a:r>
            <a:r>
              <a:rPr lang="zh-CN" altLang="en-US" dirty="0"/>
              <a:t>𝑙</a:t>
            </a:r>
            <a:r>
              <a:rPr lang="en-US" altLang="zh-CN" dirty="0"/>
              <a:t>3)</a:t>
            </a:r>
            <a:endParaRPr lang="en-CN" altLang="zh-CN" dirty="0"/>
          </a:p>
          <a:p>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8</a:t>
            </a:fld>
            <a:endParaRPr lang="en-CN"/>
          </a:p>
        </p:txBody>
      </p:sp>
    </p:spTree>
    <p:extLst>
      <p:ext uri="{BB962C8B-B14F-4D97-AF65-F5344CB8AC3E}">
        <p14:creationId xmlns:p14="http://schemas.microsoft.com/office/powerpoint/2010/main" val="334220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clicking the “exit” button on page </a:t>
            </a:r>
            <a:r>
              <a:rPr lang="zh-CN" altLang="en-US" dirty="0"/>
              <a:t>𝑙</a:t>
            </a:r>
            <a:r>
              <a:rPr lang="en-US" altLang="zh-CN" dirty="0"/>
              <a:t>4 to exit from “Notebook1, </a:t>
            </a:r>
          </a:p>
          <a:p>
            <a:endParaRPr lang="en-CN" dirty="0"/>
          </a:p>
        </p:txBody>
      </p:sp>
      <p:sp>
        <p:nvSpPr>
          <p:cNvPr id="4" name="Slide Number Placeholder 3"/>
          <p:cNvSpPr>
            <a:spLocks noGrp="1"/>
          </p:cNvSpPr>
          <p:nvPr>
            <p:ph type="sldNum" sz="quarter" idx="5"/>
          </p:nvPr>
        </p:nvSpPr>
        <p:spPr/>
        <p:txBody>
          <a:bodyPr/>
          <a:lstStyle/>
          <a:p>
            <a:fld id="{0A35BB35-C08D-7142-ABF2-FBE2C323034F}" type="slidenum">
              <a:rPr lang="en-CN" smtClean="0"/>
              <a:t>9</a:t>
            </a:fld>
            <a:endParaRPr lang="en-CN"/>
          </a:p>
        </p:txBody>
      </p:sp>
    </p:spTree>
    <p:extLst>
      <p:ext uri="{BB962C8B-B14F-4D97-AF65-F5344CB8AC3E}">
        <p14:creationId xmlns:p14="http://schemas.microsoft.com/office/powerpoint/2010/main" val="272051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057168-94D9-243D-2FE4-726373AE624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D4FB914-3D3A-C127-5F41-2A1617AAF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08C69C1-2887-3029-A7DA-E4BEC448C3BC}"/>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5" name="页脚占位符 4">
            <a:extLst>
              <a:ext uri="{FF2B5EF4-FFF2-40B4-BE49-F238E27FC236}">
                <a16:creationId xmlns:a16="http://schemas.microsoft.com/office/drawing/2014/main" id="{5BA461E9-7F64-F0EA-B69C-824F89B317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3A25F8-895F-ED59-FD03-2D781AD11B4A}"/>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165184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434B4C-E722-8E27-E972-D043F2028B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293ACB4-CC5E-613F-9202-22DE759E510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D375D1-7181-1917-8A09-DC08C5C49936}"/>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5" name="页脚占位符 4">
            <a:extLst>
              <a:ext uri="{FF2B5EF4-FFF2-40B4-BE49-F238E27FC236}">
                <a16:creationId xmlns:a16="http://schemas.microsoft.com/office/drawing/2014/main" id="{D3ECC6C9-B13A-2E2A-EF97-CAF145D06C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D05163-65CB-DD99-6BCC-DAA66983CE2F}"/>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23912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52AA047-2AA0-D514-B46B-C37FEEC6E9C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8F936FA-69C8-1112-F359-D0FE2B9DB0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BF436A-9A8B-45BC-C752-8DDFF7E3F613}"/>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5" name="页脚占位符 4">
            <a:extLst>
              <a:ext uri="{FF2B5EF4-FFF2-40B4-BE49-F238E27FC236}">
                <a16:creationId xmlns:a16="http://schemas.microsoft.com/office/drawing/2014/main" id="{E51634C1-D5DA-DCCF-7B1A-2929BE7258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1D5110-6CEC-87F0-A913-273437722403}"/>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104000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0CA8F-263F-174F-CB4B-1675DC2F57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34F15CD-2F40-D960-9195-459C3BAABA1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D3054A3-8492-482E-22F7-A49D51FDF8DA}"/>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5" name="页脚占位符 4">
            <a:extLst>
              <a:ext uri="{FF2B5EF4-FFF2-40B4-BE49-F238E27FC236}">
                <a16:creationId xmlns:a16="http://schemas.microsoft.com/office/drawing/2014/main" id="{F278092A-1672-5F58-BD37-F19FE94E0C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1D53B8-DA1B-29DF-BB20-B71A81BCB518}"/>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62462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43A45D-84E7-E96F-6685-5D96DB39FEF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31A568D-06A3-C13E-A85E-215B1298F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7" name="日期占位符 6">
            <a:extLst>
              <a:ext uri="{FF2B5EF4-FFF2-40B4-BE49-F238E27FC236}">
                <a16:creationId xmlns:a16="http://schemas.microsoft.com/office/drawing/2014/main" id="{2731A392-0B05-1F85-114B-EECC164BA6DD}"/>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8" name="页脚占位符 7">
            <a:extLst>
              <a:ext uri="{FF2B5EF4-FFF2-40B4-BE49-F238E27FC236}">
                <a16:creationId xmlns:a16="http://schemas.microsoft.com/office/drawing/2014/main" id="{4570CA09-5FB8-CBD6-C367-119EE8F5949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D2F62CF-F396-3126-9774-80B5582FF72D}"/>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228533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7CD6E5-5A5E-44EF-354A-AB377AA4C2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3DFB35-9FAC-11B1-FF3D-C1581CCC652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6F401D7-C9B2-C32B-AF1B-41C88032EB4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5329398-8AFD-91B5-04C6-ABF271347E87}"/>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6" name="页脚占位符 5">
            <a:extLst>
              <a:ext uri="{FF2B5EF4-FFF2-40B4-BE49-F238E27FC236}">
                <a16:creationId xmlns:a16="http://schemas.microsoft.com/office/drawing/2014/main" id="{4FFDFE18-841A-C5D3-036C-3940AB03F11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EED01AB-8D72-1F5D-7A4D-83D0A8B5D39F}"/>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39061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5A6569-92EA-B2F2-9FCA-F3473BC26DA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7CC5556-5C37-A99B-33A0-C2741B78EB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910DFC9-C744-A653-5E91-2718AE830A0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8908A30-125F-7EEA-35A6-36A436E21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633CF70-CCAF-34EF-6AE1-9B3ACA5BA55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B339CC-D2FA-BF11-78FB-850AEA345F34}"/>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8" name="页脚占位符 7">
            <a:extLst>
              <a:ext uri="{FF2B5EF4-FFF2-40B4-BE49-F238E27FC236}">
                <a16:creationId xmlns:a16="http://schemas.microsoft.com/office/drawing/2014/main" id="{0BB7C8B8-62B3-C120-A340-664BF8AAB71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68FA6F-C44C-259C-BFA2-2F02ABC2AC7B}"/>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411330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D6834E-F6E0-CBAA-71E2-D13AC03563B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39ABBC-F58C-676B-8BA8-BD074AD071D3}"/>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4" name="页脚占位符 3">
            <a:extLst>
              <a:ext uri="{FF2B5EF4-FFF2-40B4-BE49-F238E27FC236}">
                <a16:creationId xmlns:a16="http://schemas.microsoft.com/office/drawing/2014/main" id="{70D4F6E8-90D4-7DB7-4B86-790FF26888F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8FF395-0DCF-B879-90C7-01D1939C591A}"/>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176198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6B875D3-A109-48BB-C169-92B041970EA4}"/>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3" name="页脚占位符 2">
            <a:extLst>
              <a:ext uri="{FF2B5EF4-FFF2-40B4-BE49-F238E27FC236}">
                <a16:creationId xmlns:a16="http://schemas.microsoft.com/office/drawing/2014/main" id="{A3D3F4A7-E155-9AEB-1221-A42C93586C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348A544-0E07-9097-5A39-17D88A5E925B}"/>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65666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012937-4BE6-A42A-0813-D174D82C497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5B27DF3-FE00-4D29-1D2B-7CCE60AA28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B55EEA-3CF0-2B4B-44D1-878B786ED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B232BF-E39A-BAE9-7635-3D417BF6E32F}"/>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6" name="页脚占位符 5">
            <a:extLst>
              <a:ext uri="{FF2B5EF4-FFF2-40B4-BE49-F238E27FC236}">
                <a16:creationId xmlns:a16="http://schemas.microsoft.com/office/drawing/2014/main" id="{5B761266-AD80-C153-20A5-B07AF581DC1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83AFF4-EEEB-B899-6427-721536E6662F}"/>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90213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3D346B-4A13-22B1-A8A2-6BD5EC5014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AF03B65-B151-9D19-1A29-59D5206B7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DDA8D51-1BB9-0076-10EC-0147C6CF1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23015EC-CFDF-E92B-AA34-E29A5FAA8223}"/>
              </a:ext>
            </a:extLst>
          </p:cNvPr>
          <p:cNvSpPr>
            <a:spLocks noGrp="1"/>
          </p:cNvSpPr>
          <p:nvPr>
            <p:ph type="dt" sz="half" idx="10"/>
          </p:nvPr>
        </p:nvSpPr>
        <p:spPr/>
        <p:txBody>
          <a:bodyPr/>
          <a:lstStyle/>
          <a:p>
            <a:fld id="{91264220-565B-4F26-B7EE-2F20156C032E}" type="datetimeFigureOut">
              <a:rPr lang="zh-CN" altLang="en-US" smtClean="0"/>
              <a:t>2023/12/6</a:t>
            </a:fld>
            <a:endParaRPr lang="zh-CN" altLang="en-US"/>
          </a:p>
        </p:txBody>
      </p:sp>
      <p:sp>
        <p:nvSpPr>
          <p:cNvPr id="6" name="页脚占位符 5">
            <a:extLst>
              <a:ext uri="{FF2B5EF4-FFF2-40B4-BE49-F238E27FC236}">
                <a16:creationId xmlns:a16="http://schemas.microsoft.com/office/drawing/2014/main" id="{F2071D7C-6017-1791-E74A-48FE48D316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F79911-646B-3CEA-BAAA-ABF223A83788}"/>
              </a:ext>
            </a:extLst>
          </p:cNvPr>
          <p:cNvSpPr>
            <a:spLocks noGrp="1"/>
          </p:cNvSpPr>
          <p:nvPr>
            <p:ph type="sldNum" sz="quarter" idx="12"/>
          </p:nvPr>
        </p:nvSpPr>
        <p:spPr/>
        <p:txBody>
          <a:body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227195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CC818DC-C89A-980A-5F03-E4B1216EA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E05BF3C-E87B-5678-82C9-7FFAA6CC24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5F4B6C1-8B12-317C-5137-D43983790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64220-565B-4F26-B7EE-2F20156C032E}" type="datetimeFigureOut">
              <a:rPr lang="zh-CN" altLang="en-US" smtClean="0"/>
              <a:t>2023/12/6</a:t>
            </a:fld>
            <a:endParaRPr lang="zh-CN" altLang="en-US"/>
          </a:p>
        </p:txBody>
      </p:sp>
      <p:sp>
        <p:nvSpPr>
          <p:cNvPr id="5" name="页脚占位符 4">
            <a:extLst>
              <a:ext uri="{FF2B5EF4-FFF2-40B4-BE49-F238E27FC236}">
                <a16:creationId xmlns:a16="http://schemas.microsoft.com/office/drawing/2014/main" id="{0B32167C-C2FA-D7AF-C2DD-D94DD0E95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E53D758-7F82-E24D-95E3-AC707222F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5B883-46F3-4DEA-AFF9-BCA482A70D92}" type="slidenum">
              <a:rPr lang="zh-CN" altLang="en-US" smtClean="0"/>
              <a:t>‹#›</a:t>
            </a:fld>
            <a:endParaRPr lang="zh-CN" altLang="en-US"/>
          </a:p>
        </p:txBody>
      </p:sp>
    </p:spTree>
    <p:extLst>
      <p:ext uri="{BB962C8B-B14F-4D97-AF65-F5344CB8AC3E}">
        <p14:creationId xmlns:p14="http://schemas.microsoft.com/office/powerpoint/2010/main" val="25687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hyperlink" Target="https://github.com/BijoySingh/Scarlet-Notes/issues/114"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hyperlink" Target="https://github.com/BijoySingh/Scarlet-Notes/issues/114"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DDroid-Android/hom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ithub.com/BijoySingh/Scarlet-Notes/issues/1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github.com/BijoySingh/Scarlet-Notes/issues/114"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github.com/BijoySingh/Scarlet-Notes/issues/11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github.com/BijoySingh/Scarlet-Notes/issues/114"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github.com/BijoySingh/Scarlet-Notes/issues/114" TargetMode="External"/><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7AD6-5778-D340-84B3-87A6E88F0FE2}"/>
              </a:ext>
            </a:extLst>
          </p:cNvPr>
          <p:cNvSpPr>
            <a:spLocks noGrp="1"/>
          </p:cNvSpPr>
          <p:nvPr>
            <p:ph type="ctrTitle"/>
          </p:nvPr>
        </p:nvSpPr>
        <p:spPr>
          <a:xfrm>
            <a:off x="661946" y="283144"/>
            <a:ext cx="11067803" cy="2387600"/>
          </a:xfrm>
        </p:spPr>
        <p:txBody>
          <a:bodyPr>
            <a:normAutofit/>
          </a:bodyPr>
          <a:lstStyle/>
          <a:p>
            <a:r>
              <a:rPr lang="en-US" altLang="zh-CN" sz="4400" dirty="0"/>
              <a:t>Automata-Based Trace Analysis for Aiding Diagnosing GUI Testing Tools for Android</a:t>
            </a:r>
            <a:endParaRPr lang="en-CN" sz="4400" dirty="0"/>
          </a:p>
        </p:txBody>
      </p:sp>
      <p:sp>
        <p:nvSpPr>
          <p:cNvPr id="3" name="Subtitle 2">
            <a:extLst>
              <a:ext uri="{FF2B5EF4-FFF2-40B4-BE49-F238E27FC236}">
                <a16:creationId xmlns:a16="http://schemas.microsoft.com/office/drawing/2014/main" id="{0E58D7D7-D503-EE4A-A0BD-8949C4E3C1EB}"/>
              </a:ext>
            </a:extLst>
          </p:cNvPr>
          <p:cNvSpPr>
            <a:spLocks noGrp="1"/>
          </p:cNvSpPr>
          <p:nvPr>
            <p:ph type="subTitle" idx="1"/>
          </p:nvPr>
        </p:nvSpPr>
        <p:spPr>
          <a:xfrm>
            <a:off x="283778" y="3135832"/>
            <a:ext cx="11824138" cy="1656858"/>
          </a:xfrm>
        </p:spPr>
        <p:txBody>
          <a:bodyPr>
            <a:normAutofit fontScale="62500" lnSpcReduction="20000"/>
          </a:bodyPr>
          <a:lstStyle/>
          <a:p>
            <a:r>
              <a:rPr lang="en-US" altLang="zh-CN" sz="3500" dirty="0" err="1"/>
              <a:t>Enze</a:t>
            </a:r>
            <a:r>
              <a:rPr lang="en-US" altLang="zh-CN" sz="3500" dirty="0"/>
              <a:t> Ma,</a:t>
            </a:r>
            <a:r>
              <a:rPr lang="zh-CN" altLang="en-US" sz="3500" dirty="0"/>
              <a:t> </a:t>
            </a:r>
            <a:r>
              <a:rPr lang="en-US" altLang="zh-CN" sz="3500" dirty="0"/>
              <a:t>Shan Huang, </a:t>
            </a:r>
            <a:r>
              <a:rPr lang="en-US" altLang="zh-CN" sz="3500" dirty="0" err="1"/>
              <a:t>Weigang</a:t>
            </a:r>
            <a:r>
              <a:rPr lang="en-US" altLang="zh-CN" sz="3500" dirty="0"/>
              <a:t> He, Ting Su, </a:t>
            </a:r>
            <a:r>
              <a:rPr lang="en-US" altLang="zh-CN" sz="3500" dirty="0" err="1"/>
              <a:t>Jue</a:t>
            </a:r>
            <a:r>
              <a:rPr lang="en-US" altLang="zh-CN" sz="3500" dirty="0"/>
              <a:t> Wang,</a:t>
            </a:r>
            <a:r>
              <a:rPr lang="zh-CN" altLang="en-US" sz="3500" dirty="0"/>
              <a:t> </a:t>
            </a:r>
            <a:endParaRPr lang="en-US" altLang="zh-CN" sz="3500" dirty="0"/>
          </a:p>
          <a:p>
            <a:r>
              <a:rPr lang="en-US" altLang="zh-CN" sz="3500" dirty="0" err="1"/>
              <a:t>Huiyu</a:t>
            </a:r>
            <a:r>
              <a:rPr lang="en-US" altLang="zh-CN" sz="3500" dirty="0"/>
              <a:t> Liu, </a:t>
            </a:r>
            <a:r>
              <a:rPr lang="en-US" altLang="zh-CN" sz="3500" dirty="0" err="1"/>
              <a:t>Geguang</a:t>
            </a:r>
            <a:r>
              <a:rPr lang="en-US" altLang="zh-CN" sz="3500" dirty="0"/>
              <a:t> Pu, </a:t>
            </a:r>
            <a:r>
              <a:rPr lang="en-US" altLang="zh-CN" sz="3500" dirty="0" err="1"/>
              <a:t>Zhendong</a:t>
            </a:r>
            <a:r>
              <a:rPr lang="zh-CN" altLang="en-US" sz="3500" dirty="0"/>
              <a:t> </a:t>
            </a:r>
            <a:r>
              <a:rPr lang="en-US" altLang="zh-CN" sz="3500" dirty="0"/>
              <a:t>Su</a:t>
            </a:r>
          </a:p>
          <a:p>
            <a:endParaRPr lang="en-US" altLang="zh-CN" sz="3000" dirty="0">
              <a:solidFill>
                <a:schemeClr val="bg1">
                  <a:lumMod val="50000"/>
                </a:schemeClr>
              </a:solidFill>
            </a:endParaRPr>
          </a:p>
          <a:p>
            <a:r>
              <a:rPr lang="en-US" altLang="zh-CN" sz="3000" dirty="0">
                <a:solidFill>
                  <a:schemeClr val="bg1">
                    <a:lumMod val="50000"/>
                  </a:schemeClr>
                </a:solidFill>
              </a:rPr>
              <a:t>ESEC/FSE</a:t>
            </a:r>
            <a:r>
              <a:rPr lang="zh-CN" altLang="en-US" sz="3000" dirty="0">
                <a:solidFill>
                  <a:schemeClr val="bg1">
                    <a:lumMod val="50000"/>
                  </a:schemeClr>
                </a:solidFill>
              </a:rPr>
              <a:t> </a:t>
            </a:r>
            <a:r>
              <a:rPr lang="en-US" altLang="zh-CN" sz="3000" dirty="0">
                <a:solidFill>
                  <a:schemeClr val="bg1">
                    <a:lumMod val="50000"/>
                  </a:schemeClr>
                </a:solidFill>
              </a:rPr>
              <a:t>2023</a:t>
            </a:r>
            <a:r>
              <a:rPr lang="zh-CN" altLang="en-US" sz="3000" dirty="0">
                <a:solidFill>
                  <a:schemeClr val="bg1">
                    <a:lumMod val="50000"/>
                  </a:schemeClr>
                </a:solidFill>
              </a:rPr>
              <a:t> </a:t>
            </a:r>
            <a:endParaRPr lang="en-US" altLang="zh-CN" sz="2600" dirty="0">
              <a:solidFill>
                <a:schemeClr val="bg1">
                  <a:lumMod val="50000"/>
                </a:schemeClr>
              </a:solidFill>
            </a:endParaRPr>
          </a:p>
          <a:p>
            <a:r>
              <a:rPr lang="en-US" altLang="zh-CN" sz="2600" dirty="0">
                <a:solidFill>
                  <a:schemeClr val="bg1">
                    <a:lumMod val="50000"/>
                  </a:schemeClr>
                </a:solidFill>
              </a:rPr>
              <a:t>San Francisco, United States</a:t>
            </a:r>
            <a:endParaRPr lang="en-CN" sz="2600" dirty="0">
              <a:solidFill>
                <a:schemeClr val="bg1">
                  <a:lumMod val="50000"/>
                </a:schemeClr>
              </a:solidFill>
            </a:endParaRPr>
          </a:p>
        </p:txBody>
      </p:sp>
      <p:pic>
        <p:nvPicPr>
          <p:cNvPr id="4" name="图片 11">
            <a:extLst>
              <a:ext uri="{FF2B5EF4-FFF2-40B4-BE49-F238E27FC236}">
                <a16:creationId xmlns:a16="http://schemas.microsoft.com/office/drawing/2014/main" id="{54C00715-1691-C34E-B40A-8D9467E5A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661" y="5190142"/>
            <a:ext cx="1165748" cy="1165748"/>
          </a:xfrm>
          <a:prstGeom prst="rect">
            <a:avLst/>
          </a:prstGeom>
        </p:spPr>
      </p:pic>
      <p:grpSp>
        <p:nvGrpSpPr>
          <p:cNvPr id="5" name="组合 22">
            <a:extLst>
              <a:ext uri="{FF2B5EF4-FFF2-40B4-BE49-F238E27FC236}">
                <a16:creationId xmlns:a16="http://schemas.microsoft.com/office/drawing/2014/main" id="{C0ACDFD7-5566-5B43-8028-C3015C3725DD}"/>
              </a:ext>
            </a:extLst>
          </p:cNvPr>
          <p:cNvGrpSpPr>
            <a:grpSpLocks noChangeAspect="1"/>
          </p:cNvGrpSpPr>
          <p:nvPr/>
        </p:nvGrpSpPr>
        <p:grpSpPr>
          <a:xfrm>
            <a:off x="7273462" y="4963887"/>
            <a:ext cx="1944130" cy="1392003"/>
            <a:chOff x="8271493" y="4755016"/>
            <a:chExt cx="1993113" cy="1427075"/>
          </a:xfrm>
        </p:grpSpPr>
        <p:pic>
          <p:nvPicPr>
            <p:cNvPr id="6" name="图片 17">
              <a:extLst>
                <a:ext uri="{FF2B5EF4-FFF2-40B4-BE49-F238E27FC236}">
                  <a16:creationId xmlns:a16="http://schemas.microsoft.com/office/drawing/2014/main" id="{B8AB66A8-32F9-B84D-97B6-CDE3B4751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493" y="4755016"/>
              <a:ext cx="1993113" cy="1169227"/>
            </a:xfrm>
            <a:prstGeom prst="rect">
              <a:avLst/>
            </a:prstGeom>
          </p:spPr>
        </p:pic>
        <p:pic>
          <p:nvPicPr>
            <p:cNvPr id="7" name="图片 19">
              <a:extLst>
                <a:ext uri="{FF2B5EF4-FFF2-40B4-BE49-F238E27FC236}">
                  <a16:creationId xmlns:a16="http://schemas.microsoft.com/office/drawing/2014/main" id="{2DA60BFE-3A4A-6C4A-AF39-FC1D4B839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8634" y="5939902"/>
              <a:ext cx="1458832" cy="242189"/>
            </a:xfrm>
            <a:prstGeom prst="rect">
              <a:avLst/>
            </a:prstGeom>
          </p:spPr>
        </p:pic>
      </p:grpSp>
      <p:pic>
        <p:nvPicPr>
          <p:cNvPr id="1026" name="Picture 2" descr="Nanjing University - Wikipedia">
            <a:extLst>
              <a:ext uri="{FF2B5EF4-FFF2-40B4-BE49-F238E27FC236}">
                <a16:creationId xmlns:a16="http://schemas.microsoft.com/office/drawing/2014/main" id="{315AEBF3-BDC8-D840-96B8-DD1D74A579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0914" y="5190142"/>
            <a:ext cx="930171" cy="116574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8DDF0D7D-F0E9-7342-9391-0C158BFFAEEE}"/>
              </a:ext>
            </a:extLst>
          </p:cNvPr>
          <p:cNvSpPr>
            <a:spLocks noGrp="1"/>
          </p:cNvSpPr>
          <p:nvPr>
            <p:ph type="sldNum" sz="quarter" idx="12"/>
          </p:nvPr>
        </p:nvSpPr>
        <p:spPr/>
        <p:txBody>
          <a:bodyPr/>
          <a:lstStyle/>
          <a:p>
            <a:fld id="{81CE9A06-5A8D-A142-AF9C-3007BC3C9572}" type="slidenum">
              <a:rPr lang="en-CN" smtClean="0"/>
              <a:t>1</a:t>
            </a:fld>
            <a:endParaRPr lang="en-CN"/>
          </a:p>
        </p:txBody>
      </p:sp>
      <p:pic>
        <p:nvPicPr>
          <p:cNvPr id="10" name="图片 9">
            <a:extLst>
              <a:ext uri="{FF2B5EF4-FFF2-40B4-BE49-F238E27FC236}">
                <a16:creationId xmlns:a16="http://schemas.microsoft.com/office/drawing/2014/main" id="{DF514F55-88DE-0D5D-EEAD-6DD839782C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4650" y="3069523"/>
            <a:ext cx="1126338" cy="1576873"/>
          </a:xfrm>
          <a:prstGeom prst="rect">
            <a:avLst/>
          </a:prstGeom>
        </p:spPr>
      </p:pic>
      <p:pic>
        <p:nvPicPr>
          <p:cNvPr id="12" name="图片 11">
            <a:extLst>
              <a:ext uri="{FF2B5EF4-FFF2-40B4-BE49-F238E27FC236}">
                <a16:creationId xmlns:a16="http://schemas.microsoft.com/office/drawing/2014/main" id="{A84FC071-23B4-E500-34EE-D4B2DDFCFE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8528" y="3082222"/>
            <a:ext cx="1051374" cy="1576873"/>
          </a:xfrm>
          <a:prstGeom prst="rect">
            <a:avLst/>
          </a:prstGeom>
        </p:spPr>
      </p:pic>
      <p:pic>
        <p:nvPicPr>
          <p:cNvPr id="13" name="Picture 2" descr="Ting Su - Homepage">
            <a:extLst>
              <a:ext uri="{FF2B5EF4-FFF2-40B4-BE49-F238E27FC236}">
                <a16:creationId xmlns:a16="http://schemas.microsoft.com/office/drawing/2014/main" id="{5612CF0C-02AA-0AB7-3159-AB65294C34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103" y="4983784"/>
            <a:ext cx="1472090" cy="1518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igang He">
            <a:extLst>
              <a:ext uri="{FF2B5EF4-FFF2-40B4-BE49-F238E27FC236}">
                <a16:creationId xmlns:a16="http://schemas.microsoft.com/office/drawing/2014/main" id="{915C0632-350A-D81F-F6C4-B1F2F346CA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7132" y="4872802"/>
            <a:ext cx="1082194" cy="16296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e Wang">
            <a:extLst>
              <a:ext uri="{FF2B5EF4-FFF2-40B4-BE49-F238E27FC236}">
                <a16:creationId xmlns:a16="http://schemas.microsoft.com/office/drawing/2014/main" id="{AA3098EB-7C8E-0CF7-4173-2046D73EE3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49458" y="3153429"/>
            <a:ext cx="1232788" cy="1232788"/>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8">
            <a:extLst>
              <a:ext uri="{FF2B5EF4-FFF2-40B4-BE49-F238E27FC236}">
                <a16:creationId xmlns:a16="http://schemas.microsoft.com/office/drawing/2014/main" id="{B4C9D2F5-03F6-2DE6-BA09-18956A29C6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4" name="Picture 10">
            <a:extLst>
              <a:ext uri="{FF2B5EF4-FFF2-40B4-BE49-F238E27FC236}">
                <a16:creationId xmlns:a16="http://schemas.microsoft.com/office/drawing/2014/main" id="{DB156298-4647-C61B-CFDE-A24B68B601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1280" y="5124773"/>
            <a:ext cx="1165748" cy="14000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蒲戈光">
            <a:extLst>
              <a:ext uri="{FF2B5EF4-FFF2-40B4-BE49-F238E27FC236}">
                <a16:creationId xmlns:a16="http://schemas.microsoft.com/office/drawing/2014/main" id="{BE301B80-CA00-4820-DA67-8797A013675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1610" y="3128389"/>
            <a:ext cx="1176532" cy="174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37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An Example Bug: </a:t>
            </a:r>
            <a:r>
              <a:rPr lang="en-US" altLang="zh-CN" dirty="0" err="1"/>
              <a:t>ScarletNotes</a:t>
            </a:r>
            <a:r>
              <a:rPr lang="en-US" altLang="zh-CN" dirty="0"/>
              <a:t>-#114</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10</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7" name="内容占位符 59">
            <a:extLst>
              <a:ext uri="{FF2B5EF4-FFF2-40B4-BE49-F238E27FC236}">
                <a16:creationId xmlns:a16="http://schemas.microsoft.com/office/drawing/2014/main" id="{59DEADC4-A2D5-D5B2-0F2F-4A188926219B}"/>
              </a:ext>
            </a:extLst>
          </p:cNvPr>
          <p:cNvPicPr>
            <a:picLocks noChangeAspect="1"/>
          </p:cNvPicPr>
          <p:nvPr/>
        </p:nvPicPr>
        <p:blipFill>
          <a:blip r:embed="rId4"/>
          <a:stretch>
            <a:fillRect/>
          </a:stretch>
        </p:blipFill>
        <p:spPr>
          <a:xfrm>
            <a:off x="2726972" y="4314266"/>
            <a:ext cx="485775" cy="419100"/>
          </a:xfrm>
          <a:prstGeom prst="rect">
            <a:avLst/>
          </a:prstGeom>
        </p:spPr>
      </p:pic>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5"/>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3009231"/>
            <a:chOff x="3073067" y="1860009"/>
            <a:chExt cx="1792603" cy="3009231"/>
          </a:xfrm>
        </p:grpSpPr>
        <p:sp>
          <p:nvSpPr>
            <p:cNvPr id="20" name="文本框 19">
              <a:extLst>
                <a:ext uri="{FF2B5EF4-FFF2-40B4-BE49-F238E27FC236}">
                  <a16:creationId xmlns:a16="http://schemas.microsoft.com/office/drawing/2014/main" id="{74AC1427-EDA3-5AD8-1C97-91F3DDDA36FE}"/>
                </a:ext>
              </a:extLst>
            </p:cNvPr>
            <p:cNvSpPr txBox="1"/>
            <p:nvPr/>
          </p:nvSpPr>
          <p:spPr>
            <a:xfrm>
              <a:off x="3879729" y="4530686"/>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2</a:t>
              </a:r>
              <a:endParaRPr lang="zh-CN" altLang="en-US" sz="1000" dirty="0">
                <a:latin typeface="Apple Braille" pitchFamily="2" charset="0"/>
              </a:endParaRPr>
            </a:p>
          </p:txBody>
        </p:sp>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6"/>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1" name="右箭头 36">
            <a:extLst>
              <a:ext uri="{FF2B5EF4-FFF2-40B4-BE49-F238E27FC236}">
                <a16:creationId xmlns:a16="http://schemas.microsoft.com/office/drawing/2014/main" id="{2092469A-4F74-A86D-D93B-D739222C5BDF}"/>
              </a:ext>
            </a:extLst>
          </p:cNvPr>
          <p:cNvSpPr/>
          <p:nvPr/>
        </p:nvSpPr>
        <p:spPr>
          <a:xfrm>
            <a:off x="5715421" y="291414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32" name="组合 31">
            <a:extLst>
              <a:ext uri="{FF2B5EF4-FFF2-40B4-BE49-F238E27FC236}">
                <a16:creationId xmlns:a16="http://schemas.microsoft.com/office/drawing/2014/main" id="{2F0BBBE9-69DE-FF23-6453-E7E1CB7039E5}"/>
              </a:ext>
            </a:extLst>
          </p:cNvPr>
          <p:cNvGrpSpPr/>
          <p:nvPr/>
        </p:nvGrpSpPr>
        <p:grpSpPr>
          <a:xfrm>
            <a:off x="5925824" y="1687613"/>
            <a:ext cx="1772994" cy="2984968"/>
            <a:chOff x="5076995" y="1894054"/>
            <a:chExt cx="1772994" cy="2984968"/>
          </a:xfrm>
        </p:grpSpPr>
        <p:pic>
          <p:nvPicPr>
            <p:cNvPr id="33" name="图片 32">
              <a:extLst>
                <a:ext uri="{FF2B5EF4-FFF2-40B4-BE49-F238E27FC236}">
                  <a16:creationId xmlns:a16="http://schemas.microsoft.com/office/drawing/2014/main" id="{8C4D16C6-8209-DEE6-9C91-2C721E00114F}"/>
                </a:ext>
              </a:extLst>
            </p:cNvPr>
            <p:cNvPicPr>
              <a:picLocks noChangeAspect="1"/>
            </p:cNvPicPr>
            <p:nvPr/>
          </p:nvPicPr>
          <p:blipFill>
            <a:blip r:embed="rId7"/>
            <a:stretch>
              <a:fillRect/>
            </a:stretch>
          </p:blipFill>
          <p:spPr>
            <a:xfrm>
              <a:off x="5076995" y="1897011"/>
              <a:ext cx="1772994" cy="2702805"/>
            </a:xfrm>
            <a:prstGeom prst="rect">
              <a:avLst/>
            </a:prstGeom>
          </p:spPr>
        </p:pic>
        <p:sp>
          <p:nvSpPr>
            <p:cNvPr id="34" name="矩形 33">
              <a:extLst>
                <a:ext uri="{FF2B5EF4-FFF2-40B4-BE49-F238E27FC236}">
                  <a16:creationId xmlns:a16="http://schemas.microsoft.com/office/drawing/2014/main" id="{0C8AA7EC-8918-8AD1-CE15-24D18500DBEE}"/>
                </a:ext>
              </a:extLst>
            </p:cNvPr>
            <p:cNvSpPr/>
            <p:nvPr/>
          </p:nvSpPr>
          <p:spPr>
            <a:xfrm>
              <a:off x="5076995" y="1894054"/>
              <a:ext cx="1772994" cy="27057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B4E9C3E1-329E-F55E-88B7-C79654F17D22}"/>
                </a:ext>
              </a:extLst>
            </p:cNvPr>
            <p:cNvSpPr txBox="1"/>
            <p:nvPr/>
          </p:nvSpPr>
          <p:spPr>
            <a:xfrm>
              <a:off x="5845865" y="4540468"/>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3</a:t>
              </a:r>
              <a:endParaRPr lang="zh-CN" altLang="en-US" sz="1000" dirty="0">
                <a:latin typeface="Apple Braille" pitchFamily="2" charset="0"/>
              </a:endParaRPr>
            </a:p>
          </p:txBody>
        </p:sp>
        <p:sp>
          <p:nvSpPr>
            <p:cNvPr id="36" name="文本框 35">
              <a:extLst>
                <a:ext uri="{FF2B5EF4-FFF2-40B4-BE49-F238E27FC236}">
                  <a16:creationId xmlns:a16="http://schemas.microsoft.com/office/drawing/2014/main" id="{33F25BF3-19C1-8089-1CDD-659F9D3291A7}"/>
                </a:ext>
              </a:extLst>
            </p:cNvPr>
            <p:cNvSpPr txBox="1"/>
            <p:nvPr/>
          </p:nvSpPr>
          <p:spPr>
            <a:xfrm>
              <a:off x="5406854" y="326324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37" name="矩形 36">
              <a:extLst>
                <a:ext uri="{FF2B5EF4-FFF2-40B4-BE49-F238E27FC236}">
                  <a16:creationId xmlns:a16="http://schemas.microsoft.com/office/drawing/2014/main" id="{579A8802-A28E-0F4A-9090-87ED62017642}"/>
                </a:ext>
              </a:extLst>
            </p:cNvPr>
            <p:cNvSpPr/>
            <p:nvPr/>
          </p:nvSpPr>
          <p:spPr>
            <a:xfrm>
              <a:off x="5144844" y="3644774"/>
              <a:ext cx="519486"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Locked</a:t>
              </a:r>
              <a:endParaRPr kumimoji="1" lang="zh-CN" altLang="en-US" sz="800" dirty="0"/>
            </a:p>
          </p:txBody>
        </p:sp>
        <p:sp>
          <p:nvSpPr>
            <p:cNvPr id="38" name="矩形 37">
              <a:extLst>
                <a:ext uri="{FF2B5EF4-FFF2-40B4-BE49-F238E27FC236}">
                  <a16:creationId xmlns:a16="http://schemas.microsoft.com/office/drawing/2014/main" id="{72EFED94-7479-80B2-608A-88479CF82CEB}"/>
                </a:ext>
              </a:extLst>
            </p:cNvPr>
            <p:cNvSpPr/>
            <p:nvPr/>
          </p:nvSpPr>
          <p:spPr>
            <a:xfrm>
              <a:off x="6101568" y="3646074"/>
              <a:ext cx="530181"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Settings</a:t>
              </a:r>
              <a:endParaRPr kumimoji="1" lang="zh-CN" altLang="en-US" sz="800" dirty="0"/>
            </a:p>
          </p:txBody>
        </p:sp>
        <p:sp>
          <p:nvSpPr>
            <p:cNvPr id="39" name="矩形 38">
              <a:extLst>
                <a:ext uri="{FF2B5EF4-FFF2-40B4-BE49-F238E27FC236}">
                  <a16:creationId xmlns:a16="http://schemas.microsoft.com/office/drawing/2014/main" id="{8BFFD2B5-9A49-9DA9-4F9D-863D76821318}"/>
                </a:ext>
              </a:extLst>
            </p:cNvPr>
            <p:cNvSpPr/>
            <p:nvPr/>
          </p:nvSpPr>
          <p:spPr>
            <a:xfrm>
              <a:off x="6089613" y="3202610"/>
              <a:ext cx="568402"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Archived</a:t>
              </a:r>
              <a:endParaRPr kumimoji="1" lang="zh-CN" altLang="en-US" sz="800" dirty="0"/>
            </a:p>
          </p:txBody>
        </p:sp>
        <p:sp>
          <p:nvSpPr>
            <p:cNvPr id="40" name="矩形 39">
              <a:extLst>
                <a:ext uri="{FF2B5EF4-FFF2-40B4-BE49-F238E27FC236}">
                  <a16:creationId xmlns:a16="http://schemas.microsoft.com/office/drawing/2014/main" id="{A65F218D-CD02-0F76-D3C5-48F29DDFE884}"/>
                </a:ext>
              </a:extLst>
            </p:cNvPr>
            <p:cNvSpPr/>
            <p:nvPr/>
          </p:nvSpPr>
          <p:spPr>
            <a:xfrm>
              <a:off x="5700136" y="3636851"/>
              <a:ext cx="420713"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Trash</a:t>
              </a:r>
              <a:endParaRPr kumimoji="1" lang="zh-CN" altLang="en-US" sz="800" dirty="0"/>
            </a:p>
          </p:txBody>
        </p:sp>
        <p:sp>
          <p:nvSpPr>
            <p:cNvPr id="41" name="矩形 40">
              <a:extLst>
                <a:ext uri="{FF2B5EF4-FFF2-40B4-BE49-F238E27FC236}">
                  <a16:creationId xmlns:a16="http://schemas.microsoft.com/office/drawing/2014/main" id="{0D19E754-C434-F9FC-C429-77837DDE7D75}"/>
                </a:ext>
              </a:extLst>
            </p:cNvPr>
            <p:cNvSpPr/>
            <p:nvPr/>
          </p:nvSpPr>
          <p:spPr>
            <a:xfrm>
              <a:off x="5595685" y="3202610"/>
              <a:ext cx="583564"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Favorites</a:t>
              </a:r>
              <a:endParaRPr kumimoji="1" lang="zh-CN" altLang="en-US" sz="800" dirty="0"/>
            </a:p>
          </p:txBody>
        </p:sp>
        <p:sp>
          <p:nvSpPr>
            <p:cNvPr id="42" name="矩形 41">
              <a:extLst>
                <a:ext uri="{FF2B5EF4-FFF2-40B4-BE49-F238E27FC236}">
                  <a16:creationId xmlns:a16="http://schemas.microsoft.com/office/drawing/2014/main" id="{C14656A5-1A79-BD74-704B-0D21E98B1974}"/>
                </a:ext>
              </a:extLst>
            </p:cNvPr>
            <p:cNvSpPr/>
            <p:nvPr/>
          </p:nvSpPr>
          <p:spPr>
            <a:xfrm>
              <a:off x="5196935" y="3199400"/>
              <a:ext cx="451827"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Home</a:t>
              </a:r>
              <a:endParaRPr kumimoji="1" lang="zh-CN" altLang="en-US" sz="800" dirty="0"/>
            </a:p>
          </p:txBody>
        </p:sp>
        <p:sp>
          <p:nvSpPr>
            <p:cNvPr id="43" name="矩形 42">
              <a:extLst>
                <a:ext uri="{FF2B5EF4-FFF2-40B4-BE49-F238E27FC236}">
                  <a16:creationId xmlns:a16="http://schemas.microsoft.com/office/drawing/2014/main" id="{FC2705DF-470C-BAD9-0D74-C86ADD1AD3DB}"/>
                </a:ext>
              </a:extLst>
            </p:cNvPr>
            <p:cNvSpPr/>
            <p:nvPr/>
          </p:nvSpPr>
          <p:spPr>
            <a:xfrm>
              <a:off x="5123175" y="3366836"/>
              <a:ext cx="577924" cy="518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5" name="右箭头 37">
            <a:extLst>
              <a:ext uri="{FF2B5EF4-FFF2-40B4-BE49-F238E27FC236}">
                <a16:creationId xmlns:a16="http://schemas.microsoft.com/office/drawing/2014/main" id="{E636659F-FC9B-DD7C-36E6-EC65BA3483D3}"/>
              </a:ext>
            </a:extLst>
          </p:cNvPr>
          <p:cNvSpPr/>
          <p:nvPr/>
        </p:nvSpPr>
        <p:spPr>
          <a:xfrm>
            <a:off x="7727494"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47" name="组合 46">
            <a:extLst>
              <a:ext uri="{FF2B5EF4-FFF2-40B4-BE49-F238E27FC236}">
                <a16:creationId xmlns:a16="http://schemas.microsoft.com/office/drawing/2014/main" id="{6492F349-4C7D-D953-F772-A1E5B0D0CE71}"/>
              </a:ext>
            </a:extLst>
          </p:cNvPr>
          <p:cNvGrpSpPr/>
          <p:nvPr/>
        </p:nvGrpSpPr>
        <p:grpSpPr>
          <a:xfrm>
            <a:off x="7899191" y="1661274"/>
            <a:ext cx="1822938" cy="3008523"/>
            <a:chOff x="7024918" y="1851407"/>
            <a:chExt cx="1822938" cy="3008523"/>
          </a:xfrm>
        </p:grpSpPr>
        <p:pic>
          <p:nvPicPr>
            <p:cNvPr id="48" name="图片 47">
              <a:extLst>
                <a:ext uri="{FF2B5EF4-FFF2-40B4-BE49-F238E27FC236}">
                  <a16:creationId xmlns:a16="http://schemas.microsoft.com/office/drawing/2014/main" id="{A6BB3DBF-682C-0046-C1A6-A9B6AD6CE4F8}"/>
                </a:ext>
              </a:extLst>
            </p:cNvPr>
            <p:cNvPicPr>
              <a:picLocks noChangeAspect="1"/>
            </p:cNvPicPr>
            <p:nvPr/>
          </p:nvPicPr>
          <p:blipFill>
            <a:blip r:embed="rId6"/>
            <a:stretch>
              <a:fillRect/>
            </a:stretch>
          </p:blipFill>
          <p:spPr>
            <a:xfrm>
              <a:off x="7061314" y="1875012"/>
              <a:ext cx="1786542" cy="2723458"/>
            </a:xfrm>
            <a:prstGeom prst="rect">
              <a:avLst/>
            </a:prstGeom>
          </p:spPr>
        </p:pic>
        <p:sp>
          <p:nvSpPr>
            <p:cNvPr id="49" name="矩形 48">
              <a:extLst>
                <a:ext uri="{FF2B5EF4-FFF2-40B4-BE49-F238E27FC236}">
                  <a16:creationId xmlns:a16="http://schemas.microsoft.com/office/drawing/2014/main" id="{F5769405-7635-8A82-E45B-5386F9535A95}"/>
                </a:ext>
              </a:extLst>
            </p:cNvPr>
            <p:cNvSpPr/>
            <p:nvPr/>
          </p:nvSpPr>
          <p:spPr>
            <a:xfrm>
              <a:off x="7078086" y="4110261"/>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07B59FDC-FB8B-81B0-4A27-4A4941A0A184}"/>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95964DFE-1598-5F5D-CD12-80FA3BCF593B}"/>
                </a:ext>
              </a:extLst>
            </p:cNvPr>
            <p:cNvSpPr txBox="1"/>
            <p:nvPr/>
          </p:nvSpPr>
          <p:spPr>
            <a:xfrm>
              <a:off x="7881720" y="4521376"/>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4</a:t>
              </a:r>
              <a:endParaRPr lang="zh-CN" altLang="en-US" sz="1000" dirty="0">
                <a:latin typeface="Apple Braille" pitchFamily="2" charset="0"/>
              </a:endParaRPr>
            </a:p>
          </p:txBody>
        </p:sp>
        <p:sp>
          <p:nvSpPr>
            <p:cNvPr id="52" name="文本框 51">
              <a:extLst>
                <a:ext uri="{FF2B5EF4-FFF2-40B4-BE49-F238E27FC236}">
                  <a16:creationId xmlns:a16="http://schemas.microsoft.com/office/drawing/2014/main" id="{B3CA36B5-A99D-16A5-21FF-1C094E45C6DE}"/>
                </a:ext>
              </a:extLst>
            </p:cNvPr>
            <p:cNvSpPr txBox="1"/>
            <p:nvPr/>
          </p:nvSpPr>
          <p:spPr>
            <a:xfrm>
              <a:off x="7024918" y="375585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53" name="矩形 52">
              <a:extLst>
                <a:ext uri="{FF2B5EF4-FFF2-40B4-BE49-F238E27FC236}">
                  <a16:creationId xmlns:a16="http://schemas.microsoft.com/office/drawing/2014/main" id="{EA2717C3-38B3-6705-0366-03954A04F250}"/>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54" name="矩形 53">
              <a:extLst>
                <a:ext uri="{FF2B5EF4-FFF2-40B4-BE49-F238E27FC236}">
                  <a16:creationId xmlns:a16="http://schemas.microsoft.com/office/drawing/2014/main" id="{0CE6C245-1FEA-53DC-951F-3C9E8DC5933E}"/>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55" name="矩形 54">
              <a:extLst>
                <a:ext uri="{FF2B5EF4-FFF2-40B4-BE49-F238E27FC236}">
                  <a16:creationId xmlns:a16="http://schemas.microsoft.com/office/drawing/2014/main" id="{4D627244-E1F6-43B2-67AD-74F6806D6607}"/>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7" name="右箭头 38">
            <a:extLst>
              <a:ext uri="{FF2B5EF4-FFF2-40B4-BE49-F238E27FC236}">
                <a16:creationId xmlns:a16="http://schemas.microsoft.com/office/drawing/2014/main" id="{8EDF3A28-51FF-82A6-99B2-F6669C0CE730}"/>
              </a:ext>
            </a:extLst>
          </p:cNvPr>
          <p:cNvSpPr/>
          <p:nvPr/>
        </p:nvSpPr>
        <p:spPr>
          <a:xfrm>
            <a:off x="9747825"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58" name="组合 57">
            <a:extLst>
              <a:ext uri="{FF2B5EF4-FFF2-40B4-BE49-F238E27FC236}">
                <a16:creationId xmlns:a16="http://schemas.microsoft.com/office/drawing/2014/main" id="{458059DD-6D0C-72EA-D9B9-6D733FBAFB21}"/>
              </a:ext>
            </a:extLst>
          </p:cNvPr>
          <p:cNvGrpSpPr/>
          <p:nvPr/>
        </p:nvGrpSpPr>
        <p:grpSpPr>
          <a:xfrm>
            <a:off x="9957656" y="1661274"/>
            <a:ext cx="1794199" cy="2747063"/>
            <a:chOff x="730092" y="2385162"/>
            <a:chExt cx="1794199" cy="2747063"/>
          </a:xfrm>
        </p:grpSpPr>
        <p:grpSp>
          <p:nvGrpSpPr>
            <p:cNvPr id="59" name="组合 58">
              <a:extLst>
                <a:ext uri="{FF2B5EF4-FFF2-40B4-BE49-F238E27FC236}">
                  <a16:creationId xmlns:a16="http://schemas.microsoft.com/office/drawing/2014/main" id="{1E72067A-86B9-5858-D391-26EAEE4040E7}"/>
                </a:ext>
              </a:extLst>
            </p:cNvPr>
            <p:cNvGrpSpPr/>
            <p:nvPr/>
          </p:nvGrpSpPr>
          <p:grpSpPr>
            <a:xfrm>
              <a:off x="730092" y="2385162"/>
              <a:ext cx="1786542" cy="2747063"/>
              <a:chOff x="7061314" y="1851407"/>
              <a:chExt cx="1786542" cy="2747063"/>
            </a:xfrm>
          </p:grpSpPr>
          <p:pic>
            <p:nvPicPr>
              <p:cNvPr id="67" name="图片 66">
                <a:extLst>
                  <a:ext uri="{FF2B5EF4-FFF2-40B4-BE49-F238E27FC236}">
                    <a16:creationId xmlns:a16="http://schemas.microsoft.com/office/drawing/2014/main" id="{DE2419E9-7EF8-E645-AA31-755B4951C15E}"/>
                  </a:ext>
                </a:extLst>
              </p:cNvPr>
              <p:cNvPicPr>
                <a:picLocks noChangeAspect="1"/>
              </p:cNvPicPr>
              <p:nvPr/>
            </p:nvPicPr>
            <p:blipFill>
              <a:blip r:embed="rId6"/>
              <a:stretch>
                <a:fillRect/>
              </a:stretch>
            </p:blipFill>
            <p:spPr>
              <a:xfrm>
                <a:off x="7061314" y="1875012"/>
                <a:ext cx="1786542" cy="2723458"/>
              </a:xfrm>
              <a:prstGeom prst="rect">
                <a:avLst/>
              </a:prstGeom>
            </p:spPr>
          </p:pic>
          <p:sp>
            <p:nvSpPr>
              <p:cNvPr id="68" name="矩形 67">
                <a:extLst>
                  <a:ext uri="{FF2B5EF4-FFF2-40B4-BE49-F238E27FC236}">
                    <a16:creationId xmlns:a16="http://schemas.microsoft.com/office/drawing/2014/main" id="{68EC2296-1095-382B-B750-BA65FA33ECDC}"/>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22840E54-3500-9CDA-FC39-B86691CEF0F7}"/>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70" name="矩形 69">
                <a:extLst>
                  <a:ext uri="{FF2B5EF4-FFF2-40B4-BE49-F238E27FC236}">
                    <a16:creationId xmlns:a16="http://schemas.microsoft.com/office/drawing/2014/main" id="{017999C4-0E37-FD83-6218-48C084127912}"/>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71" name="矩形 70">
                <a:extLst>
                  <a:ext uri="{FF2B5EF4-FFF2-40B4-BE49-F238E27FC236}">
                    <a16:creationId xmlns:a16="http://schemas.microsoft.com/office/drawing/2014/main" id="{91F7C536-BB6D-6C2E-B13F-607E77A26CBE}"/>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60" name="组合 59">
              <a:extLst>
                <a:ext uri="{FF2B5EF4-FFF2-40B4-BE49-F238E27FC236}">
                  <a16:creationId xmlns:a16="http://schemas.microsoft.com/office/drawing/2014/main" id="{1B09D790-E41C-B73A-8778-9978EF7117AC}"/>
                </a:ext>
              </a:extLst>
            </p:cNvPr>
            <p:cNvGrpSpPr/>
            <p:nvPr/>
          </p:nvGrpSpPr>
          <p:grpSpPr>
            <a:xfrm>
              <a:off x="730092" y="2385162"/>
              <a:ext cx="1794199" cy="2745304"/>
              <a:chOff x="730092" y="2385162"/>
              <a:chExt cx="1794199" cy="2745304"/>
            </a:xfrm>
          </p:grpSpPr>
          <p:sp>
            <p:nvSpPr>
              <p:cNvPr id="61" name="矩形 60">
                <a:extLst>
                  <a:ext uri="{FF2B5EF4-FFF2-40B4-BE49-F238E27FC236}">
                    <a16:creationId xmlns:a16="http://schemas.microsoft.com/office/drawing/2014/main" id="{F6F05C11-C24A-4CC5-5A95-ECF01B403FAF}"/>
                  </a:ext>
                </a:extLst>
              </p:cNvPr>
              <p:cNvSpPr/>
              <p:nvPr/>
            </p:nvSpPr>
            <p:spPr>
              <a:xfrm>
                <a:off x="730092" y="2385162"/>
                <a:ext cx="1794199" cy="2745304"/>
              </a:xfrm>
              <a:prstGeom prst="rect">
                <a:avLst/>
              </a:prstGeom>
              <a:solidFill>
                <a:schemeClr val="tx1">
                  <a:alpha val="63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grpSp>
            <p:nvGrpSpPr>
              <p:cNvPr id="62" name="组合 61">
                <a:extLst>
                  <a:ext uri="{FF2B5EF4-FFF2-40B4-BE49-F238E27FC236}">
                    <a16:creationId xmlns:a16="http://schemas.microsoft.com/office/drawing/2014/main" id="{D80E7BD3-B2FC-CE0A-1B1C-2F02A8917D3B}"/>
                  </a:ext>
                </a:extLst>
              </p:cNvPr>
              <p:cNvGrpSpPr/>
              <p:nvPr/>
            </p:nvGrpSpPr>
            <p:grpSpPr>
              <a:xfrm>
                <a:off x="840812" y="3346921"/>
                <a:ext cx="1568757" cy="532368"/>
                <a:chOff x="840812" y="3346921"/>
                <a:chExt cx="1568757" cy="532368"/>
              </a:xfrm>
            </p:grpSpPr>
            <p:sp>
              <p:nvSpPr>
                <p:cNvPr id="63" name="矩形 62">
                  <a:extLst>
                    <a:ext uri="{FF2B5EF4-FFF2-40B4-BE49-F238E27FC236}">
                      <a16:creationId xmlns:a16="http://schemas.microsoft.com/office/drawing/2014/main" id="{E8C0FF0C-479B-420C-1F76-822BC6BC233F}"/>
                    </a:ext>
                  </a:extLst>
                </p:cNvPr>
                <p:cNvSpPr/>
                <p:nvPr/>
              </p:nvSpPr>
              <p:spPr>
                <a:xfrm>
                  <a:off x="840812" y="3346921"/>
                  <a:ext cx="1568757" cy="532368"/>
                </a:xfrm>
                <a:prstGeom prst="rect">
                  <a:avLst/>
                </a:prstGeom>
                <a:ln>
                  <a:solidFill>
                    <a:schemeClr val="bg1"/>
                  </a:solid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4" name="文本框 63">
                  <a:extLst>
                    <a:ext uri="{FF2B5EF4-FFF2-40B4-BE49-F238E27FC236}">
                      <a16:creationId xmlns:a16="http://schemas.microsoft.com/office/drawing/2014/main" id="{909C3C94-9B7A-946A-0EAF-AB7B09D57DAA}"/>
                    </a:ext>
                  </a:extLst>
                </p:cNvPr>
                <p:cNvSpPr txBox="1"/>
                <p:nvPr/>
              </p:nvSpPr>
              <p:spPr>
                <a:xfrm>
                  <a:off x="884218" y="3410262"/>
                  <a:ext cx="1311578" cy="200055"/>
                </a:xfrm>
                <a:prstGeom prst="rect">
                  <a:avLst/>
                </a:prstGeom>
                <a:noFill/>
              </p:spPr>
              <p:txBody>
                <a:bodyPr wrap="none" rtlCol="0">
                  <a:spAutoFit/>
                </a:bodyPr>
                <a:lstStyle/>
                <a:p>
                  <a:r>
                    <a:rPr lang="en-US" altLang="zh-CN" sz="700" b="1" dirty="0">
                      <a:solidFill>
                        <a:schemeClr val="bg2">
                          <a:lumMod val="25000"/>
                        </a:schemeClr>
                      </a:solidFill>
                      <a:latin typeface="Arial" panose="020B0604020202020204" pitchFamily="34" charset="0"/>
                      <a:cs typeface="Arial" panose="020B0604020202020204" pitchFamily="34" charset="0"/>
                    </a:rPr>
                    <a:t>Scarlet Notes has stopped</a:t>
                  </a:r>
                  <a:endParaRPr lang="zh-CN" altLang="en-US" sz="700" b="1" dirty="0">
                    <a:solidFill>
                      <a:schemeClr val="bg2">
                        <a:lumMod val="25000"/>
                      </a:schemeClr>
                    </a:solidFill>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5CC2EF66-354B-17D4-EFD4-66660BB9FCA1}"/>
                    </a:ext>
                  </a:extLst>
                </p:cNvPr>
                <p:cNvSpPr txBox="1"/>
                <p:nvPr/>
              </p:nvSpPr>
              <p:spPr>
                <a:xfrm>
                  <a:off x="1147444" y="3619130"/>
                  <a:ext cx="587020"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Close app</a:t>
                  </a:r>
                  <a:endParaRPr lang="zh-CN" altLang="en-US" sz="700" dirty="0">
                    <a:latin typeface="Arial" panose="020B0604020202020204" pitchFamily="34" charset="0"/>
                    <a:cs typeface="Arial" panose="020B0604020202020204" pitchFamily="34" charset="0"/>
                  </a:endParaRPr>
                </a:p>
              </p:txBody>
            </p:sp>
            <p:sp>
              <p:nvSpPr>
                <p:cNvPr id="66" name="文本框 65">
                  <a:extLst>
                    <a:ext uri="{FF2B5EF4-FFF2-40B4-BE49-F238E27FC236}">
                      <a16:creationId xmlns:a16="http://schemas.microsoft.com/office/drawing/2014/main" id="{CD54F71A-A115-DA01-E899-AC2DBDE74257}"/>
                    </a:ext>
                  </a:extLst>
                </p:cNvPr>
                <p:cNvSpPr txBox="1"/>
                <p:nvPr/>
              </p:nvSpPr>
              <p:spPr>
                <a:xfrm>
                  <a:off x="881018" y="3571512"/>
                  <a:ext cx="304620" cy="307777"/>
                </a:xfrm>
                <a:prstGeom prst="rect">
                  <a:avLst/>
                </a:prstGeom>
                <a:noFill/>
              </p:spPr>
              <p:txBody>
                <a:bodyPr wrap="square">
                  <a:spAutoFit/>
                </a:bodyPr>
                <a:lstStyle/>
                <a:p>
                  <a:r>
                    <a:rPr lang="en-US" altLang="zh-CN" sz="1400" dirty="0">
                      <a:solidFill>
                        <a:srgbClr val="006B5B"/>
                      </a:solidFill>
                      <a:latin typeface="Arial" panose="020B0604020202020204" pitchFamily="34" charset="0"/>
                      <a:cs typeface="Arial" panose="020B0604020202020204" pitchFamily="34" charset="0"/>
                    </a:rPr>
                    <a:t>×</a:t>
                  </a:r>
                  <a:endParaRPr lang="zh-CN" altLang="en-US" sz="1400" dirty="0"/>
                </a:p>
              </p:txBody>
            </p:sp>
          </p:grpSp>
        </p:grpSp>
      </p:grpSp>
      <p:sp>
        <p:nvSpPr>
          <p:cNvPr id="72" name="文本框 71">
            <a:extLst>
              <a:ext uri="{FF2B5EF4-FFF2-40B4-BE49-F238E27FC236}">
                <a16:creationId xmlns:a16="http://schemas.microsoft.com/office/drawing/2014/main" id="{42C24D66-BAFC-18F1-EC35-69E6276C7345}"/>
              </a:ext>
            </a:extLst>
          </p:cNvPr>
          <p:cNvSpPr txBox="1"/>
          <p:nvPr/>
        </p:nvSpPr>
        <p:spPr>
          <a:xfrm>
            <a:off x="10733400" y="4331243"/>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5</a:t>
            </a:r>
            <a:endParaRPr lang="zh-CN" altLang="en-US" sz="1000" dirty="0">
              <a:latin typeface="Apple Braille" pitchFamily="2" charset="0"/>
            </a:endParaRPr>
          </a:p>
        </p:txBody>
      </p:sp>
      <p:sp>
        <p:nvSpPr>
          <p:cNvPr id="30" name="文本框 53">
            <a:extLst>
              <a:ext uri="{FF2B5EF4-FFF2-40B4-BE49-F238E27FC236}">
                <a16:creationId xmlns:a16="http://schemas.microsoft.com/office/drawing/2014/main" id="{B742259C-3E3E-52BE-DD84-69F5ADB04040}"/>
              </a:ext>
            </a:extLst>
          </p:cNvPr>
          <p:cNvSpPr txBox="1"/>
          <p:nvPr/>
        </p:nvSpPr>
        <p:spPr>
          <a:xfrm>
            <a:off x="704598"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75" name="文本框 53">
            <a:extLst>
              <a:ext uri="{FF2B5EF4-FFF2-40B4-BE49-F238E27FC236}">
                <a16:creationId xmlns:a16="http://schemas.microsoft.com/office/drawing/2014/main" id="{F18699FA-36BD-1F14-7C05-F61DE7A5283A}"/>
              </a:ext>
            </a:extLst>
          </p:cNvPr>
          <p:cNvSpPr txBox="1"/>
          <p:nvPr/>
        </p:nvSpPr>
        <p:spPr>
          <a:xfrm>
            <a:off x="2720746"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76" name="文本框 53">
            <a:extLst>
              <a:ext uri="{FF2B5EF4-FFF2-40B4-BE49-F238E27FC236}">
                <a16:creationId xmlns:a16="http://schemas.microsoft.com/office/drawing/2014/main" id="{76F5A0C4-76F7-66B8-1E68-5FB5F5A7DC4A}"/>
              </a:ext>
            </a:extLst>
          </p:cNvPr>
          <p:cNvSpPr txBox="1"/>
          <p:nvPr/>
        </p:nvSpPr>
        <p:spPr>
          <a:xfrm>
            <a:off x="4713817"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77" name="文本框 53">
            <a:extLst>
              <a:ext uri="{FF2B5EF4-FFF2-40B4-BE49-F238E27FC236}">
                <a16:creationId xmlns:a16="http://schemas.microsoft.com/office/drawing/2014/main" id="{193F61E6-9AD1-5924-8721-E4C2A07AF538}"/>
              </a:ext>
            </a:extLst>
          </p:cNvPr>
          <p:cNvSpPr txBox="1"/>
          <p:nvPr/>
        </p:nvSpPr>
        <p:spPr>
          <a:xfrm>
            <a:off x="6655554"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S3</a:t>
            </a:r>
            <a:endParaRPr lang="zh-CN" altLang="en-US" sz="1000" dirty="0">
              <a:latin typeface="Apple Braille" pitchFamily="2" charset="0"/>
            </a:endParaRPr>
          </a:p>
        </p:txBody>
      </p:sp>
      <p:sp>
        <p:nvSpPr>
          <p:cNvPr id="78" name="文本框 53">
            <a:extLst>
              <a:ext uri="{FF2B5EF4-FFF2-40B4-BE49-F238E27FC236}">
                <a16:creationId xmlns:a16="http://schemas.microsoft.com/office/drawing/2014/main" id="{8C4C6072-47D2-2EE3-FE98-D82B5F6046D3}"/>
              </a:ext>
            </a:extLst>
          </p:cNvPr>
          <p:cNvSpPr txBox="1"/>
          <p:nvPr/>
        </p:nvSpPr>
        <p:spPr>
          <a:xfrm>
            <a:off x="8752290"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S4</a:t>
            </a:r>
            <a:endParaRPr lang="zh-CN" altLang="en-US" sz="1000" dirty="0">
              <a:latin typeface="Apple Braille" pitchFamily="2" charset="0"/>
            </a:endParaRPr>
          </a:p>
        </p:txBody>
      </p:sp>
      <p:sp>
        <p:nvSpPr>
          <p:cNvPr id="79" name="文本框 53">
            <a:extLst>
              <a:ext uri="{FF2B5EF4-FFF2-40B4-BE49-F238E27FC236}">
                <a16:creationId xmlns:a16="http://schemas.microsoft.com/office/drawing/2014/main" id="{46F48E45-8593-18EE-19F1-B05CF1B865E7}"/>
              </a:ext>
            </a:extLst>
          </p:cNvPr>
          <p:cNvSpPr txBox="1"/>
          <p:nvPr/>
        </p:nvSpPr>
        <p:spPr>
          <a:xfrm>
            <a:off x="10705999"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S5</a:t>
            </a:r>
            <a:endParaRPr lang="zh-CN" altLang="en-US" sz="1000" dirty="0">
              <a:latin typeface="Apple Braille" pitchFamily="2" charset="0"/>
            </a:endParaRPr>
          </a:p>
        </p:txBody>
      </p:sp>
      <p:sp>
        <p:nvSpPr>
          <p:cNvPr id="28" name="文本框 53">
            <a:extLst>
              <a:ext uri="{FF2B5EF4-FFF2-40B4-BE49-F238E27FC236}">
                <a16:creationId xmlns:a16="http://schemas.microsoft.com/office/drawing/2014/main" id="{3EA61972-6B92-F4D3-F223-0A13EBC1DEFB}"/>
              </a:ext>
            </a:extLst>
          </p:cNvPr>
          <p:cNvSpPr txBox="1"/>
          <p:nvPr/>
        </p:nvSpPr>
        <p:spPr>
          <a:xfrm>
            <a:off x="757451" y="434570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l</a:t>
            </a:r>
            <a:r>
              <a:rPr lang="en-US" altLang="zh-CN" sz="1000" dirty="0">
                <a:latin typeface="Apple Braille" pitchFamily="2" charset="0"/>
              </a:rPr>
              <a:t>0</a:t>
            </a:r>
            <a:endParaRPr lang="zh-CN" altLang="en-US" sz="1000" dirty="0">
              <a:latin typeface="Apple Braille" pitchFamily="2" charset="0"/>
            </a:endParaRPr>
          </a:p>
        </p:txBody>
      </p:sp>
      <p:sp>
        <p:nvSpPr>
          <p:cNvPr id="8" name="文本框 7">
            <a:extLst>
              <a:ext uri="{FF2B5EF4-FFF2-40B4-BE49-F238E27FC236}">
                <a16:creationId xmlns:a16="http://schemas.microsoft.com/office/drawing/2014/main" id="{CEB3011D-284C-AFDC-91D1-560A6DCA4658}"/>
              </a:ext>
            </a:extLst>
          </p:cNvPr>
          <p:cNvSpPr txBox="1"/>
          <p:nvPr/>
        </p:nvSpPr>
        <p:spPr>
          <a:xfrm>
            <a:off x="1125729" y="6220392"/>
            <a:ext cx="9940542" cy="307777"/>
          </a:xfrm>
          <a:prstGeom prst="rect">
            <a:avLst/>
          </a:prstGeom>
          <a:noFill/>
        </p:spPr>
        <p:txBody>
          <a:bodyPr wrap="none" rtlCol="0">
            <a:spAutoFit/>
          </a:bodyPr>
          <a:lstStyle/>
          <a:p>
            <a:r>
              <a:rPr lang="en-US" altLang="zh-CN" sz="1400" b="1" dirty="0" err="1">
                <a:latin typeface="微软雅黑" charset="0"/>
                <a:ea typeface="微软雅黑" charset="0"/>
                <a:cs typeface="+mj-cs"/>
                <a:hlinkClick r:id="rId8">
                  <a:extLst>
                    <a:ext uri="{A12FA001-AC4F-418D-AE19-62706E023703}">
                      <ahyp:hlinkClr xmlns:ahyp="http://schemas.microsoft.com/office/drawing/2018/hyperlinkcolor" val="tx"/>
                    </a:ext>
                  </a:extLst>
                </a:hlinkClick>
              </a:rPr>
              <a:t>Github</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Issue</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Link:</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[BUG] Crash on Locked notes screen · Issue #114 · </a:t>
            </a:r>
            <a:r>
              <a:rPr lang="en-US" altLang="zh-CN" sz="1400" b="1" dirty="0" err="1">
                <a:latin typeface="微软雅黑" charset="0"/>
                <a:ea typeface="微软雅黑" charset="0"/>
                <a:cs typeface="+mj-cs"/>
                <a:hlinkClick r:id="rId8">
                  <a:extLst>
                    <a:ext uri="{A12FA001-AC4F-418D-AE19-62706E023703}">
                      <ahyp:hlinkClr xmlns:ahyp="http://schemas.microsoft.com/office/drawing/2018/hyperlinkcolor" val="tx"/>
                    </a:ext>
                  </a:extLst>
                </a:hlinkClick>
              </a:rPr>
              <a:t>BijoySingh</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/Scarlet-Notes (github.com)</a:t>
            </a:r>
            <a:endParaRPr lang="en-US" altLang="zh-CN" sz="1400" b="1" dirty="0">
              <a:latin typeface="微软雅黑" charset="0"/>
              <a:ea typeface="微软雅黑" charset="0"/>
              <a:cs typeface="+mj-cs"/>
            </a:endParaRPr>
          </a:p>
        </p:txBody>
      </p:sp>
    </p:spTree>
    <p:extLst>
      <p:ext uri="{BB962C8B-B14F-4D97-AF65-F5344CB8AC3E}">
        <p14:creationId xmlns:p14="http://schemas.microsoft.com/office/powerpoint/2010/main" val="370624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An Example Bug: </a:t>
            </a:r>
            <a:r>
              <a:rPr lang="en-US" altLang="zh-CN" dirty="0" err="1"/>
              <a:t>ScarletNotes</a:t>
            </a:r>
            <a:r>
              <a:rPr lang="en-US" altLang="zh-CN" dirty="0"/>
              <a:t>-#114</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11</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7" name="内容占位符 59">
            <a:extLst>
              <a:ext uri="{FF2B5EF4-FFF2-40B4-BE49-F238E27FC236}">
                <a16:creationId xmlns:a16="http://schemas.microsoft.com/office/drawing/2014/main" id="{59DEADC4-A2D5-D5B2-0F2F-4A188926219B}"/>
              </a:ext>
            </a:extLst>
          </p:cNvPr>
          <p:cNvPicPr>
            <a:picLocks noChangeAspect="1"/>
          </p:cNvPicPr>
          <p:nvPr/>
        </p:nvPicPr>
        <p:blipFill>
          <a:blip r:embed="rId4"/>
          <a:stretch>
            <a:fillRect/>
          </a:stretch>
        </p:blipFill>
        <p:spPr>
          <a:xfrm>
            <a:off x="2726972" y="4314266"/>
            <a:ext cx="485775" cy="419100"/>
          </a:xfrm>
          <a:prstGeom prst="rect">
            <a:avLst/>
          </a:prstGeom>
        </p:spPr>
      </p:pic>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5"/>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3009231"/>
            <a:chOff x="3073067" y="1860009"/>
            <a:chExt cx="1792603" cy="3009231"/>
          </a:xfrm>
        </p:grpSpPr>
        <p:sp>
          <p:nvSpPr>
            <p:cNvPr id="20" name="文本框 19">
              <a:extLst>
                <a:ext uri="{FF2B5EF4-FFF2-40B4-BE49-F238E27FC236}">
                  <a16:creationId xmlns:a16="http://schemas.microsoft.com/office/drawing/2014/main" id="{74AC1427-EDA3-5AD8-1C97-91F3DDDA36FE}"/>
                </a:ext>
              </a:extLst>
            </p:cNvPr>
            <p:cNvSpPr txBox="1"/>
            <p:nvPr/>
          </p:nvSpPr>
          <p:spPr>
            <a:xfrm>
              <a:off x="3879729" y="4530686"/>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2</a:t>
              </a:r>
              <a:endParaRPr lang="zh-CN" altLang="en-US" sz="1000" dirty="0">
                <a:latin typeface="Apple Braille" pitchFamily="2" charset="0"/>
              </a:endParaRPr>
            </a:p>
          </p:txBody>
        </p:sp>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6"/>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1" name="右箭头 36">
            <a:extLst>
              <a:ext uri="{FF2B5EF4-FFF2-40B4-BE49-F238E27FC236}">
                <a16:creationId xmlns:a16="http://schemas.microsoft.com/office/drawing/2014/main" id="{2092469A-4F74-A86D-D93B-D739222C5BDF}"/>
              </a:ext>
            </a:extLst>
          </p:cNvPr>
          <p:cNvSpPr/>
          <p:nvPr/>
        </p:nvSpPr>
        <p:spPr>
          <a:xfrm>
            <a:off x="5715421" y="291414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32" name="组合 31">
            <a:extLst>
              <a:ext uri="{FF2B5EF4-FFF2-40B4-BE49-F238E27FC236}">
                <a16:creationId xmlns:a16="http://schemas.microsoft.com/office/drawing/2014/main" id="{2F0BBBE9-69DE-FF23-6453-E7E1CB7039E5}"/>
              </a:ext>
            </a:extLst>
          </p:cNvPr>
          <p:cNvGrpSpPr/>
          <p:nvPr/>
        </p:nvGrpSpPr>
        <p:grpSpPr>
          <a:xfrm>
            <a:off x="5925824" y="1687613"/>
            <a:ext cx="1772994" cy="2984968"/>
            <a:chOff x="5076995" y="1894054"/>
            <a:chExt cx="1772994" cy="2984968"/>
          </a:xfrm>
        </p:grpSpPr>
        <p:pic>
          <p:nvPicPr>
            <p:cNvPr id="33" name="图片 32">
              <a:extLst>
                <a:ext uri="{FF2B5EF4-FFF2-40B4-BE49-F238E27FC236}">
                  <a16:creationId xmlns:a16="http://schemas.microsoft.com/office/drawing/2014/main" id="{8C4D16C6-8209-DEE6-9C91-2C721E00114F}"/>
                </a:ext>
              </a:extLst>
            </p:cNvPr>
            <p:cNvPicPr>
              <a:picLocks noChangeAspect="1"/>
            </p:cNvPicPr>
            <p:nvPr/>
          </p:nvPicPr>
          <p:blipFill>
            <a:blip r:embed="rId7"/>
            <a:stretch>
              <a:fillRect/>
            </a:stretch>
          </p:blipFill>
          <p:spPr>
            <a:xfrm>
              <a:off x="5076995" y="1897011"/>
              <a:ext cx="1772994" cy="2702805"/>
            </a:xfrm>
            <a:prstGeom prst="rect">
              <a:avLst/>
            </a:prstGeom>
          </p:spPr>
        </p:pic>
        <p:sp>
          <p:nvSpPr>
            <p:cNvPr id="34" name="矩形 33">
              <a:extLst>
                <a:ext uri="{FF2B5EF4-FFF2-40B4-BE49-F238E27FC236}">
                  <a16:creationId xmlns:a16="http://schemas.microsoft.com/office/drawing/2014/main" id="{0C8AA7EC-8918-8AD1-CE15-24D18500DBEE}"/>
                </a:ext>
              </a:extLst>
            </p:cNvPr>
            <p:cNvSpPr/>
            <p:nvPr/>
          </p:nvSpPr>
          <p:spPr>
            <a:xfrm>
              <a:off x="5076995" y="1894054"/>
              <a:ext cx="1772994" cy="27057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B4E9C3E1-329E-F55E-88B7-C79654F17D22}"/>
                </a:ext>
              </a:extLst>
            </p:cNvPr>
            <p:cNvSpPr txBox="1"/>
            <p:nvPr/>
          </p:nvSpPr>
          <p:spPr>
            <a:xfrm>
              <a:off x="5845865" y="4540468"/>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3</a:t>
              </a:r>
              <a:endParaRPr lang="zh-CN" altLang="en-US" sz="1000" dirty="0">
                <a:latin typeface="Apple Braille" pitchFamily="2" charset="0"/>
              </a:endParaRPr>
            </a:p>
          </p:txBody>
        </p:sp>
        <p:sp>
          <p:nvSpPr>
            <p:cNvPr id="36" name="文本框 35">
              <a:extLst>
                <a:ext uri="{FF2B5EF4-FFF2-40B4-BE49-F238E27FC236}">
                  <a16:creationId xmlns:a16="http://schemas.microsoft.com/office/drawing/2014/main" id="{33F25BF3-19C1-8089-1CDD-659F9D3291A7}"/>
                </a:ext>
              </a:extLst>
            </p:cNvPr>
            <p:cNvSpPr txBox="1"/>
            <p:nvPr/>
          </p:nvSpPr>
          <p:spPr>
            <a:xfrm>
              <a:off x="5406854" y="326324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37" name="矩形 36">
              <a:extLst>
                <a:ext uri="{FF2B5EF4-FFF2-40B4-BE49-F238E27FC236}">
                  <a16:creationId xmlns:a16="http://schemas.microsoft.com/office/drawing/2014/main" id="{579A8802-A28E-0F4A-9090-87ED62017642}"/>
                </a:ext>
              </a:extLst>
            </p:cNvPr>
            <p:cNvSpPr/>
            <p:nvPr/>
          </p:nvSpPr>
          <p:spPr>
            <a:xfrm>
              <a:off x="5144844" y="3644774"/>
              <a:ext cx="519486"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Locked</a:t>
              </a:r>
              <a:endParaRPr kumimoji="1" lang="zh-CN" altLang="en-US" sz="800" dirty="0"/>
            </a:p>
          </p:txBody>
        </p:sp>
        <p:sp>
          <p:nvSpPr>
            <p:cNvPr id="38" name="矩形 37">
              <a:extLst>
                <a:ext uri="{FF2B5EF4-FFF2-40B4-BE49-F238E27FC236}">
                  <a16:creationId xmlns:a16="http://schemas.microsoft.com/office/drawing/2014/main" id="{72EFED94-7479-80B2-608A-88479CF82CEB}"/>
                </a:ext>
              </a:extLst>
            </p:cNvPr>
            <p:cNvSpPr/>
            <p:nvPr/>
          </p:nvSpPr>
          <p:spPr>
            <a:xfrm>
              <a:off x="6101568" y="3646074"/>
              <a:ext cx="530181"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Settings</a:t>
              </a:r>
              <a:endParaRPr kumimoji="1" lang="zh-CN" altLang="en-US" sz="800" dirty="0"/>
            </a:p>
          </p:txBody>
        </p:sp>
        <p:sp>
          <p:nvSpPr>
            <p:cNvPr id="39" name="矩形 38">
              <a:extLst>
                <a:ext uri="{FF2B5EF4-FFF2-40B4-BE49-F238E27FC236}">
                  <a16:creationId xmlns:a16="http://schemas.microsoft.com/office/drawing/2014/main" id="{8BFFD2B5-9A49-9DA9-4F9D-863D76821318}"/>
                </a:ext>
              </a:extLst>
            </p:cNvPr>
            <p:cNvSpPr/>
            <p:nvPr/>
          </p:nvSpPr>
          <p:spPr>
            <a:xfrm>
              <a:off x="6089613" y="3202610"/>
              <a:ext cx="568402"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Archived</a:t>
              </a:r>
              <a:endParaRPr kumimoji="1" lang="zh-CN" altLang="en-US" sz="800" dirty="0"/>
            </a:p>
          </p:txBody>
        </p:sp>
        <p:sp>
          <p:nvSpPr>
            <p:cNvPr id="40" name="矩形 39">
              <a:extLst>
                <a:ext uri="{FF2B5EF4-FFF2-40B4-BE49-F238E27FC236}">
                  <a16:creationId xmlns:a16="http://schemas.microsoft.com/office/drawing/2014/main" id="{A65F218D-CD02-0F76-D3C5-48F29DDFE884}"/>
                </a:ext>
              </a:extLst>
            </p:cNvPr>
            <p:cNvSpPr/>
            <p:nvPr/>
          </p:nvSpPr>
          <p:spPr>
            <a:xfrm>
              <a:off x="5700136" y="3636851"/>
              <a:ext cx="420713"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Trash</a:t>
              </a:r>
              <a:endParaRPr kumimoji="1" lang="zh-CN" altLang="en-US" sz="800" dirty="0"/>
            </a:p>
          </p:txBody>
        </p:sp>
        <p:sp>
          <p:nvSpPr>
            <p:cNvPr id="41" name="矩形 40">
              <a:extLst>
                <a:ext uri="{FF2B5EF4-FFF2-40B4-BE49-F238E27FC236}">
                  <a16:creationId xmlns:a16="http://schemas.microsoft.com/office/drawing/2014/main" id="{0D19E754-C434-F9FC-C429-77837DDE7D75}"/>
                </a:ext>
              </a:extLst>
            </p:cNvPr>
            <p:cNvSpPr/>
            <p:nvPr/>
          </p:nvSpPr>
          <p:spPr>
            <a:xfrm>
              <a:off x="5595685" y="3202610"/>
              <a:ext cx="583564"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Favorites</a:t>
              </a:r>
              <a:endParaRPr kumimoji="1" lang="zh-CN" altLang="en-US" sz="800" dirty="0"/>
            </a:p>
          </p:txBody>
        </p:sp>
        <p:sp>
          <p:nvSpPr>
            <p:cNvPr id="42" name="矩形 41">
              <a:extLst>
                <a:ext uri="{FF2B5EF4-FFF2-40B4-BE49-F238E27FC236}">
                  <a16:creationId xmlns:a16="http://schemas.microsoft.com/office/drawing/2014/main" id="{C14656A5-1A79-BD74-704B-0D21E98B1974}"/>
                </a:ext>
              </a:extLst>
            </p:cNvPr>
            <p:cNvSpPr/>
            <p:nvPr/>
          </p:nvSpPr>
          <p:spPr>
            <a:xfrm>
              <a:off x="5196935" y="3199400"/>
              <a:ext cx="451827"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Home</a:t>
              </a:r>
              <a:endParaRPr kumimoji="1" lang="zh-CN" altLang="en-US" sz="800" dirty="0"/>
            </a:p>
          </p:txBody>
        </p:sp>
        <p:sp>
          <p:nvSpPr>
            <p:cNvPr id="43" name="矩形 42">
              <a:extLst>
                <a:ext uri="{FF2B5EF4-FFF2-40B4-BE49-F238E27FC236}">
                  <a16:creationId xmlns:a16="http://schemas.microsoft.com/office/drawing/2014/main" id="{FC2705DF-470C-BAD9-0D74-C86ADD1AD3DB}"/>
                </a:ext>
              </a:extLst>
            </p:cNvPr>
            <p:cNvSpPr/>
            <p:nvPr/>
          </p:nvSpPr>
          <p:spPr>
            <a:xfrm>
              <a:off x="5123175" y="3366836"/>
              <a:ext cx="577924" cy="518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5" name="右箭头 37">
            <a:extLst>
              <a:ext uri="{FF2B5EF4-FFF2-40B4-BE49-F238E27FC236}">
                <a16:creationId xmlns:a16="http://schemas.microsoft.com/office/drawing/2014/main" id="{E636659F-FC9B-DD7C-36E6-EC65BA3483D3}"/>
              </a:ext>
            </a:extLst>
          </p:cNvPr>
          <p:cNvSpPr/>
          <p:nvPr/>
        </p:nvSpPr>
        <p:spPr>
          <a:xfrm>
            <a:off x="7727494"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47" name="组合 46">
            <a:extLst>
              <a:ext uri="{FF2B5EF4-FFF2-40B4-BE49-F238E27FC236}">
                <a16:creationId xmlns:a16="http://schemas.microsoft.com/office/drawing/2014/main" id="{6492F349-4C7D-D953-F772-A1E5B0D0CE71}"/>
              </a:ext>
            </a:extLst>
          </p:cNvPr>
          <p:cNvGrpSpPr/>
          <p:nvPr/>
        </p:nvGrpSpPr>
        <p:grpSpPr>
          <a:xfrm>
            <a:off x="7899191" y="1661274"/>
            <a:ext cx="1822938" cy="3008523"/>
            <a:chOff x="7024918" y="1851407"/>
            <a:chExt cx="1822938" cy="3008523"/>
          </a:xfrm>
        </p:grpSpPr>
        <p:pic>
          <p:nvPicPr>
            <p:cNvPr id="48" name="图片 47">
              <a:extLst>
                <a:ext uri="{FF2B5EF4-FFF2-40B4-BE49-F238E27FC236}">
                  <a16:creationId xmlns:a16="http://schemas.microsoft.com/office/drawing/2014/main" id="{A6BB3DBF-682C-0046-C1A6-A9B6AD6CE4F8}"/>
                </a:ext>
              </a:extLst>
            </p:cNvPr>
            <p:cNvPicPr>
              <a:picLocks noChangeAspect="1"/>
            </p:cNvPicPr>
            <p:nvPr/>
          </p:nvPicPr>
          <p:blipFill>
            <a:blip r:embed="rId6"/>
            <a:stretch>
              <a:fillRect/>
            </a:stretch>
          </p:blipFill>
          <p:spPr>
            <a:xfrm>
              <a:off x="7061314" y="1875012"/>
              <a:ext cx="1786542" cy="2723458"/>
            </a:xfrm>
            <a:prstGeom prst="rect">
              <a:avLst/>
            </a:prstGeom>
          </p:spPr>
        </p:pic>
        <p:sp>
          <p:nvSpPr>
            <p:cNvPr id="49" name="矩形 48">
              <a:extLst>
                <a:ext uri="{FF2B5EF4-FFF2-40B4-BE49-F238E27FC236}">
                  <a16:creationId xmlns:a16="http://schemas.microsoft.com/office/drawing/2014/main" id="{F5769405-7635-8A82-E45B-5386F9535A95}"/>
                </a:ext>
              </a:extLst>
            </p:cNvPr>
            <p:cNvSpPr/>
            <p:nvPr/>
          </p:nvSpPr>
          <p:spPr>
            <a:xfrm>
              <a:off x="7078086" y="4110261"/>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07B59FDC-FB8B-81B0-4A27-4A4941A0A184}"/>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95964DFE-1598-5F5D-CD12-80FA3BCF593B}"/>
                </a:ext>
              </a:extLst>
            </p:cNvPr>
            <p:cNvSpPr txBox="1"/>
            <p:nvPr/>
          </p:nvSpPr>
          <p:spPr>
            <a:xfrm>
              <a:off x="7881720" y="4521376"/>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4</a:t>
              </a:r>
              <a:endParaRPr lang="zh-CN" altLang="en-US" sz="1000" dirty="0">
                <a:latin typeface="Apple Braille" pitchFamily="2" charset="0"/>
              </a:endParaRPr>
            </a:p>
          </p:txBody>
        </p:sp>
        <p:sp>
          <p:nvSpPr>
            <p:cNvPr id="52" name="文本框 51">
              <a:extLst>
                <a:ext uri="{FF2B5EF4-FFF2-40B4-BE49-F238E27FC236}">
                  <a16:creationId xmlns:a16="http://schemas.microsoft.com/office/drawing/2014/main" id="{B3CA36B5-A99D-16A5-21FF-1C094E45C6DE}"/>
                </a:ext>
              </a:extLst>
            </p:cNvPr>
            <p:cNvSpPr txBox="1"/>
            <p:nvPr/>
          </p:nvSpPr>
          <p:spPr>
            <a:xfrm>
              <a:off x="7024918" y="375585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53" name="矩形 52">
              <a:extLst>
                <a:ext uri="{FF2B5EF4-FFF2-40B4-BE49-F238E27FC236}">
                  <a16:creationId xmlns:a16="http://schemas.microsoft.com/office/drawing/2014/main" id="{EA2717C3-38B3-6705-0366-03954A04F250}"/>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54" name="矩形 53">
              <a:extLst>
                <a:ext uri="{FF2B5EF4-FFF2-40B4-BE49-F238E27FC236}">
                  <a16:creationId xmlns:a16="http://schemas.microsoft.com/office/drawing/2014/main" id="{0CE6C245-1FEA-53DC-951F-3C9E8DC5933E}"/>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55" name="矩形 54">
              <a:extLst>
                <a:ext uri="{FF2B5EF4-FFF2-40B4-BE49-F238E27FC236}">
                  <a16:creationId xmlns:a16="http://schemas.microsoft.com/office/drawing/2014/main" id="{4D627244-E1F6-43B2-67AD-74F6806D6607}"/>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7" name="右箭头 38">
            <a:extLst>
              <a:ext uri="{FF2B5EF4-FFF2-40B4-BE49-F238E27FC236}">
                <a16:creationId xmlns:a16="http://schemas.microsoft.com/office/drawing/2014/main" id="{8EDF3A28-51FF-82A6-99B2-F6669C0CE730}"/>
              </a:ext>
            </a:extLst>
          </p:cNvPr>
          <p:cNvSpPr/>
          <p:nvPr/>
        </p:nvSpPr>
        <p:spPr>
          <a:xfrm>
            <a:off x="9747825"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58" name="组合 57">
            <a:extLst>
              <a:ext uri="{FF2B5EF4-FFF2-40B4-BE49-F238E27FC236}">
                <a16:creationId xmlns:a16="http://schemas.microsoft.com/office/drawing/2014/main" id="{458059DD-6D0C-72EA-D9B9-6D733FBAFB21}"/>
              </a:ext>
            </a:extLst>
          </p:cNvPr>
          <p:cNvGrpSpPr/>
          <p:nvPr/>
        </p:nvGrpSpPr>
        <p:grpSpPr>
          <a:xfrm>
            <a:off x="9957656" y="1661274"/>
            <a:ext cx="1794199" cy="2747063"/>
            <a:chOff x="730092" y="2385162"/>
            <a:chExt cx="1794199" cy="2747063"/>
          </a:xfrm>
        </p:grpSpPr>
        <p:grpSp>
          <p:nvGrpSpPr>
            <p:cNvPr id="59" name="组合 58">
              <a:extLst>
                <a:ext uri="{FF2B5EF4-FFF2-40B4-BE49-F238E27FC236}">
                  <a16:creationId xmlns:a16="http://schemas.microsoft.com/office/drawing/2014/main" id="{1E72067A-86B9-5858-D391-26EAEE4040E7}"/>
                </a:ext>
              </a:extLst>
            </p:cNvPr>
            <p:cNvGrpSpPr/>
            <p:nvPr/>
          </p:nvGrpSpPr>
          <p:grpSpPr>
            <a:xfrm>
              <a:off x="730092" y="2385162"/>
              <a:ext cx="1786542" cy="2747063"/>
              <a:chOff x="7061314" y="1851407"/>
              <a:chExt cx="1786542" cy="2747063"/>
            </a:xfrm>
          </p:grpSpPr>
          <p:pic>
            <p:nvPicPr>
              <p:cNvPr id="67" name="图片 66">
                <a:extLst>
                  <a:ext uri="{FF2B5EF4-FFF2-40B4-BE49-F238E27FC236}">
                    <a16:creationId xmlns:a16="http://schemas.microsoft.com/office/drawing/2014/main" id="{DE2419E9-7EF8-E645-AA31-755B4951C15E}"/>
                  </a:ext>
                </a:extLst>
              </p:cNvPr>
              <p:cNvPicPr>
                <a:picLocks noChangeAspect="1"/>
              </p:cNvPicPr>
              <p:nvPr/>
            </p:nvPicPr>
            <p:blipFill>
              <a:blip r:embed="rId6"/>
              <a:stretch>
                <a:fillRect/>
              </a:stretch>
            </p:blipFill>
            <p:spPr>
              <a:xfrm>
                <a:off x="7061314" y="1875012"/>
                <a:ext cx="1786542" cy="2723458"/>
              </a:xfrm>
              <a:prstGeom prst="rect">
                <a:avLst/>
              </a:prstGeom>
            </p:spPr>
          </p:pic>
          <p:sp>
            <p:nvSpPr>
              <p:cNvPr id="68" name="矩形 67">
                <a:extLst>
                  <a:ext uri="{FF2B5EF4-FFF2-40B4-BE49-F238E27FC236}">
                    <a16:creationId xmlns:a16="http://schemas.microsoft.com/office/drawing/2014/main" id="{68EC2296-1095-382B-B750-BA65FA33ECDC}"/>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22840E54-3500-9CDA-FC39-B86691CEF0F7}"/>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70" name="矩形 69">
                <a:extLst>
                  <a:ext uri="{FF2B5EF4-FFF2-40B4-BE49-F238E27FC236}">
                    <a16:creationId xmlns:a16="http://schemas.microsoft.com/office/drawing/2014/main" id="{017999C4-0E37-FD83-6218-48C084127912}"/>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71" name="矩形 70">
                <a:extLst>
                  <a:ext uri="{FF2B5EF4-FFF2-40B4-BE49-F238E27FC236}">
                    <a16:creationId xmlns:a16="http://schemas.microsoft.com/office/drawing/2014/main" id="{91F7C536-BB6D-6C2E-B13F-607E77A26CBE}"/>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60" name="组合 59">
              <a:extLst>
                <a:ext uri="{FF2B5EF4-FFF2-40B4-BE49-F238E27FC236}">
                  <a16:creationId xmlns:a16="http://schemas.microsoft.com/office/drawing/2014/main" id="{1B09D790-E41C-B73A-8778-9978EF7117AC}"/>
                </a:ext>
              </a:extLst>
            </p:cNvPr>
            <p:cNvGrpSpPr/>
            <p:nvPr/>
          </p:nvGrpSpPr>
          <p:grpSpPr>
            <a:xfrm>
              <a:off x="730092" y="2385162"/>
              <a:ext cx="1794199" cy="2745304"/>
              <a:chOff x="730092" y="2385162"/>
              <a:chExt cx="1794199" cy="2745304"/>
            </a:xfrm>
          </p:grpSpPr>
          <p:sp>
            <p:nvSpPr>
              <p:cNvPr id="61" name="矩形 60">
                <a:extLst>
                  <a:ext uri="{FF2B5EF4-FFF2-40B4-BE49-F238E27FC236}">
                    <a16:creationId xmlns:a16="http://schemas.microsoft.com/office/drawing/2014/main" id="{F6F05C11-C24A-4CC5-5A95-ECF01B403FAF}"/>
                  </a:ext>
                </a:extLst>
              </p:cNvPr>
              <p:cNvSpPr/>
              <p:nvPr/>
            </p:nvSpPr>
            <p:spPr>
              <a:xfrm>
                <a:off x="730092" y="2385162"/>
                <a:ext cx="1794199" cy="2745304"/>
              </a:xfrm>
              <a:prstGeom prst="rect">
                <a:avLst/>
              </a:prstGeom>
              <a:solidFill>
                <a:schemeClr val="tx1">
                  <a:alpha val="63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grpSp>
            <p:nvGrpSpPr>
              <p:cNvPr id="62" name="组合 61">
                <a:extLst>
                  <a:ext uri="{FF2B5EF4-FFF2-40B4-BE49-F238E27FC236}">
                    <a16:creationId xmlns:a16="http://schemas.microsoft.com/office/drawing/2014/main" id="{D80E7BD3-B2FC-CE0A-1B1C-2F02A8917D3B}"/>
                  </a:ext>
                </a:extLst>
              </p:cNvPr>
              <p:cNvGrpSpPr/>
              <p:nvPr/>
            </p:nvGrpSpPr>
            <p:grpSpPr>
              <a:xfrm>
                <a:off x="840812" y="3346921"/>
                <a:ext cx="1568757" cy="532368"/>
                <a:chOff x="840812" y="3346921"/>
                <a:chExt cx="1568757" cy="532368"/>
              </a:xfrm>
            </p:grpSpPr>
            <p:sp>
              <p:nvSpPr>
                <p:cNvPr id="63" name="矩形 62">
                  <a:extLst>
                    <a:ext uri="{FF2B5EF4-FFF2-40B4-BE49-F238E27FC236}">
                      <a16:creationId xmlns:a16="http://schemas.microsoft.com/office/drawing/2014/main" id="{E8C0FF0C-479B-420C-1F76-822BC6BC233F}"/>
                    </a:ext>
                  </a:extLst>
                </p:cNvPr>
                <p:cNvSpPr/>
                <p:nvPr/>
              </p:nvSpPr>
              <p:spPr>
                <a:xfrm>
                  <a:off x="840812" y="3346921"/>
                  <a:ext cx="1568757" cy="532368"/>
                </a:xfrm>
                <a:prstGeom prst="rect">
                  <a:avLst/>
                </a:prstGeom>
                <a:ln>
                  <a:solidFill>
                    <a:schemeClr val="bg1"/>
                  </a:solid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4" name="文本框 63">
                  <a:extLst>
                    <a:ext uri="{FF2B5EF4-FFF2-40B4-BE49-F238E27FC236}">
                      <a16:creationId xmlns:a16="http://schemas.microsoft.com/office/drawing/2014/main" id="{909C3C94-9B7A-946A-0EAF-AB7B09D57DAA}"/>
                    </a:ext>
                  </a:extLst>
                </p:cNvPr>
                <p:cNvSpPr txBox="1"/>
                <p:nvPr/>
              </p:nvSpPr>
              <p:spPr>
                <a:xfrm>
                  <a:off x="884218" y="3410262"/>
                  <a:ext cx="1311578" cy="200055"/>
                </a:xfrm>
                <a:prstGeom prst="rect">
                  <a:avLst/>
                </a:prstGeom>
                <a:noFill/>
              </p:spPr>
              <p:txBody>
                <a:bodyPr wrap="none" rtlCol="0">
                  <a:spAutoFit/>
                </a:bodyPr>
                <a:lstStyle/>
                <a:p>
                  <a:r>
                    <a:rPr lang="en-US" altLang="zh-CN" sz="700" b="1" dirty="0">
                      <a:solidFill>
                        <a:schemeClr val="bg2">
                          <a:lumMod val="25000"/>
                        </a:schemeClr>
                      </a:solidFill>
                      <a:latin typeface="Arial" panose="020B0604020202020204" pitchFamily="34" charset="0"/>
                      <a:cs typeface="Arial" panose="020B0604020202020204" pitchFamily="34" charset="0"/>
                    </a:rPr>
                    <a:t>Scarlet Notes has stopped</a:t>
                  </a:r>
                  <a:endParaRPr lang="zh-CN" altLang="en-US" sz="700" b="1" dirty="0">
                    <a:solidFill>
                      <a:schemeClr val="bg2">
                        <a:lumMod val="25000"/>
                      </a:schemeClr>
                    </a:solidFill>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5CC2EF66-354B-17D4-EFD4-66660BB9FCA1}"/>
                    </a:ext>
                  </a:extLst>
                </p:cNvPr>
                <p:cNvSpPr txBox="1"/>
                <p:nvPr/>
              </p:nvSpPr>
              <p:spPr>
                <a:xfrm>
                  <a:off x="1147444" y="3619130"/>
                  <a:ext cx="587020"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Close app</a:t>
                  </a:r>
                  <a:endParaRPr lang="zh-CN" altLang="en-US" sz="700" dirty="0">
                    <a:latin typeface="Arial" panose="020B0604020202020204" pitchFamily="34" charset="0"/>
                    <a:cs typeface="Arial" panose="020B0604020202020204" pitchFamily="34" charset="0"/>
                  </a:endParaRPr>
                </a:p>
              </p:txBody>
            </p:sp>
            <p:sp>
              <p:nvSpPr>
                <p:cNvPr id="66" name="文本框 65">
                  <a:extLst>
                    <a:ext uri="{FF2B5EF4-FFF2-40B4-BE49-F238E27FC236}">
                      <a16:creationId xmlns:a16="http://schemas.microsoft.com/office/drawing/2014/main" id="{CD54F71A-A115-DA01-E899-AC2DBDE74257}"/>
                    </a:ext>
                  </a:extLst>
                </p:cNvPr>
                <p:cNvSpPr txBox="1"/>
                <p:nvPr/>
              </p:nvSpPr>
              <p:spPr>
                <a:xfrm>
                  <a:off x="881018" y="3571512"/>
                  <a:ext cx="304620" cy="307777"/>
                </a:xfrm>
                <a:prstGeom prst="rect">
                  <a:avLst/>
                </a:prstGeom>
                <a:noFill/>
              </p:spPr>
              <p:txBody>
                <a:bodyPr wrap="square">
                  <a:spAutoFit/>
                </a:bodyPr>
                <a:lstStyle/>
                <a:p>
                  <a:r>
                    <a:rPr lang="en-US" altLang="zh-CN" sz="1400" dirty="0">
                      <a:solidFill>
                        <a:srgbClr val="006B5B"/>
                      </a:solidFill>
                      <a:latin typeface="Arial" panose="020B0604020202020204" pitchFamily="34" charset="0"/>
                      <a:cs typeface="Arial" panose="020B0604020202020204" pitchFamily="34" charset="0"/>
                    </a:rPr>
                    <a:t>×</a:t>
                  </a:r>
                  <a:endParaRPr lang="zh-CN" altLang="en-US" sz="1400" dirty="0"/>
                </a:p>
              </p:txBody>
            </p:sp>
          </p:grpSp>
        </p:grpSp>
      </p:grpSp>
      <p:sp>
        <p:nvSpPr>
          <p:cNvPr id="72" name="文本框 71">
            <a:extLst>
              <a:ext uri="{FF2B5EF4-FFF2-40B4-BE49-F238E27FC236}">
                <a16:creationId xmlns:a16="http://schemas.microsoft.com/office/drawing/2014/main" id="{42C24D66-BAFC-18F1-EC35-69E6276C7345}"/>
              </a:ext>
            </a:extLst>
          </p:cNvPr>
          <p:cNvSpPr txBox="1"/>
          <p:nvPr/>
        </p:nvSpPr>
        <p:spPr>
          <a:xfrm>
            <a:off x="10733400" y="4331243"/>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5</a:t>
            </a:r>
            <a:endParaRPr lang="zh-CN" altLang="en-US" sz="1000" dirty="0">
              <a:latin typeface="Apple Braille" pitchFamily="2" charset="0"/>
            </a:endParaRPr>
          </a:p>
        </p:txBody>
      </p:sp>
      <p:sp>
        <p:nvSpPr>
          <p:cNvPr id="30" name="文本框 53">
            <a:extLst>
              <a:ext uri="{FF2B5EF4-FFF2-40B4-BE49-F238E27FC236}">
                <a16:creationId xmlns:a16="http://schemas.microsoft.com/office/drawing/2014/main" id="{B742259C-3E3E-52BE-DD84-69F5ADB04040}"/>
              </a:ext>
            </a:extLst>
          </p:cNvPr>
          <p:cNvSpPr txBox="1"/>
          <p:nvPr/>
        </p:nvSpPr>
        <p:spPr>
          <a:xfrm>
            <a:off x="704598"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75" name="文本框 53">
            <a:extLst>
              <a:ext uri="{FF2B5EF4-FFF2-40B4-BE49-F238E27FC236}">
                <a16:creationId xmlns:a16="http://schemas.microsoft.com/office/drawing/2014/main" id="{F18699FA-36BD-1F14-7C05-F61DE7A5283A}"/>
              </a:ext>
            </a:extLst>
          </p:cNvPr>
          <p:cNvSpPr txBox="1"/>
          <p:nvPr/>
        </p:nvSpPr>
        <p:spPr>
          <a:xfrm>
            <a:off x="2720746"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76" name="文本框 53">
            <a:extLst>
              <a:ext uri="{FF2B5EF4-FFF2-40B4-BE49-F238E27FC236}">
                <a16:creationId xmlns:a16="http://schemas.microsoft.com/office/drawing/2014/main" id="{76F5A0C4-76F7-66B8-1E68-5FB5F5A7DC4A}"/>
              </a:ext>
            </a:extLst>
          </p:cNvPr>
          <p:cNvSpPr txBox="1"/>
          <p:nvPr/>
        </p:nvSpPr>
        <p:spPr>
          <a:xfrm>
            <a:off x="4713817"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77" name="文本框 53">
            <a:extLst>
              <a:ext uri="{FF2B5EF4-FFF2-40B4-BE49-F238E27FC236}">
                <a16:creationId xmlns:a16="http://schemas.microsoft.com/office/drawing/2014/main" id="{193F61E6-9AD1-5924-8721-E4C2A07AF538}"/>
              </a:ext>
            </a:extLst>
          </p:cNvPr>
          <p:cNvSpPr txBox="1"/>
          <p:nvPr/>
        </p:nvSpPr>
        <p:spPr>
          <a:xfrm>
            <a:off x="6655554"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S3</a:t>
            </a:r>
            <a:endParaRPr lang="zh-CN" altLang="en-US" sz="1000" dirty="0">
              <a:latin typeface="Apple Braille" pitchFamily="2" charset="0"/>
            </a:endParaRPr>
          </a:p>
        </p:txBody>
      </p:sp>
      <p:sp>
        <p:nvSpPr>
          <p:cNvPr id="78" name="文本框 53">
            <a:extLst>
              <a:ext uri="{FF2B5EF4-FFF2-40B4-BE49-F238E27FC236}">
                <a16:creationId xmlns:a16="http://schemas.microsoft.com/office/drawing/2014/main" id="{8C4C6072-47D2-2EE3-FE98-D82B5F6046D3}"/>
              </a:ext>
            </a:extLst>
          </p:cNvPr>
          <p:cNvSpPr txBox="1"/>
          <p:nvPr/>
        </p:nvSpPr>
        <p:spPr>
          <a:xfrm>
            <a:off x="8752290"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S4</a:t>
            </a:r>
            <a:endParaRPr lang="zh-CN" altLang="en-US" sz="1000" dirty="0">
              <a:latin typeface="Apple Braille" pitchFamily="2" charset="0"/>
            </a:endParaRPr>
          </a:p>
        </p:txBody>
      </p:sp>
      <p:sp>
        <p:nvSpPr>
          <p:cNvPr id="79" name="文本框 53">
            <a:extLst>
              <a:ext uri="{FF2B5EF4-FFF2-40B4-BE49-F238E27FC236}">
                <a16:creationId xmlns:a16="http://schemas.microsoft.com/office/drawing/2014/main" id="{46F48E45-8593-18EE-19F1-B05CF1B865E7}"/>
              </a:ext>
            </a:extLst>
          </p:cNvPr>
          <p:cNvSpPr txBox="1"/>
          <p:nvPr/>
        </p:nvSpPr>
        <p:spPr>
          <a:xfrm>
            <a:off x="10705999"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S5</a:t>
            </a:r>
            <a:endParaRPr lang="zh-CN" altLang="en-US" sz="1000" dirty="0">
              <a:latin typeface="Apple Braille" pitchFamily="2" charset="0"/>
            </a:endParaRPr>
          </a:p>
        </p:txBody>
      </p:sp>
      <p:sp>
        <p:nvSpPr>
          <p:cNvPr id="28" name="文本框 53">
            <a:extLst>
              <a:ext uri="{FF2B5EF4-FFF2-40B4-BE49-F238E27FC236}">
                <a16:creationId xmlns:a16="http://schemas.microsoft.com/office/drawing/2014/main" id="{3EA61972-6B92-F4D3-F223-0A13EBC1DEFB}"/>
              </a:ext>
            </a:extLst>
          </p:cNvPr>
          <p:cNvSpPr txBox="1"/>
          <p:nvPr/>
        </p:nvSpPr>
        <p:spPr>
          <a:xfrm>
            <a:off x="757451" y="434570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l</a:t>
            </a:r>
            <a:r>
              <a:rPr lang="en-US" altLang="zh-CN" sz="1000" dirty="0">
                <a:latin typeface="Apple Braille" pitchFamily="2" charset="0"/>
              </a:rPr>
              <a:t>0</a:t>
            </a:r>
            <a:endParaRPr lang="zh-CN" altLang="en-US" sz="1000" dirty="0">
              <a:latin typeface="Apple Braille" pitchFamily="2" charset="0"/>
            </a:endParaRPr>
          </a:p>
        </p:txBody>
      </p:sp>
      <p:sp>
        <p:nvSpPr>
          <p:cNvPr id="8" name="文本框 7">
            <a:extLst>
              <a:ext uri="{FF2B5EF4-FFF2-40B4-BE49-F238E27FC236}">
                <a16:creationId xmlns:a16="http://schemas.microsoft.com/office/drawing/2014/main" id="{CEB3011D-284C-AFDC-91D1-560A6DCA4658}"/>
              </a:ext>
            </a:extLst>
          </p:cNvPr>
          <p:cNvSpPr txBox="1"/>
          <p:nvPr/>
        </p:nvSpPr>
        <p:spPr>
          <a:xfrm>
            <a:off x="1125729" y="6220392"/>
            <a:ext cx="9940542" cy="307777"/>
          </a:xfrm>
          <a:prstGeom prst="rect">
            <a:avLst/>
          </a:prstGeom>
          <a:noFill/>
        </p:spPr>
        <p:txBody>
          <a:bodyPr wrap="none" rtlCol="0">
            <a:spAutoFit/>
          </a:bodyPr>
          <a:lstStyle/>
          <a:p>
            <a:r>
              <a:rPr lang="en-US" altLang="zh-CN" sz="1400" b="1" dirty="0" err="1">
                <a:latin typeface="微软雅黑" charset="0"/>
                <a:ea typeface="微软雅黑" charset="0"/>
                <a:cs typeface="+mj-cs"/>
                <a:hlinkClick r:id="rId8">
                  <a:extLst>
                    <a:ext uri="{A12FA001-AC4F-418D-AE19-62706E023703}">
                      <ahyp:hlinkClr xmlns:ahyp="http://schemas.microsoft.com/office/drawing/2018/hyperlinkcolor" val="tx"/>
                    </a:ext>
                  </a:extLst>
                </a:hlinkClick>
              </a:rPr>
              <a:t>Github</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Issue</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Link:</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[BUG] Crash on Locked notes screen · Issue #114 · </a:t>
            </a:r>
            <a:r>
              <a:rPr lang="en-US" altLang="zh-CN" sz="1400" b="1" dirty="0" err="1">
                <a:latin typeface="微软雅黑" charset="0"/>
                <a:ea typeface="微软雅黑" charset="0"/>
                <a:cs typeface="+mj-cs"/>
                <a:hlinkClick r:id="rId8">
                  <a:extLst>
                    <a:ext uri="{A12FA001-AC4F-418D-AE19-62706E023703}">
                      <ahyp:hlinkClr xmlns:ahyp="http://schemas.microsoft.com/office/drawing/2018/hyperlinkcolor" val="tx"/>
                    </a:ext>
                  </a:extLst>
                </a:hlinkClick>
              </a:rPr>
              <a:t>BijoySingh</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/Scarlet-Notes (github.com)</a:t>
            </a:r>
            <a:endParaRPr lang="en-US" altLang="zh-CN" sz="1400" b="1" dirty="0">
              <a:latin typeface="微软雅黑" charset="0"/>
              <a:ea typeface="微软雅黑" charset="0"/>
              <a:cs typeface="+mj-cs"/>
            </a:endParaRPr>
          </a:p>
        </p:txBody>
      </p:sp>
      <p:sp>
        <p:nvSpPr>
          <p:cNvPr id="14" name="文本框 13">
            <a:extLst>
              <a:ext uri="{FF2B5EF4-FFF2-40B4-BE49-F238E27FC236}">
                <a16:creationId xmlns:a16="http://schemas.microsoft.com/office/drawing/2014/main" id="{7F3F8CF6-810E-0C40-31D3-E82BD3EFE7F1}"/>
              </a:ext>
            </a:extLst>
          </p:cNvPr>
          <p:cNvSpPr txBox="1"/>
          <p:nvPr/>
        </p:nvSpPr>
        <p:spPr>
          <a:xfrm>
            <a:off x="3535699" y="5362424"/>
            <a:ext cx="1062852"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29" name="文本框 28">
            <a:extLst>
              <a:ext uri="{FF2B5EF4-FFF2-40B4-BE49-F238E27FC236}">
                <a16:creationId xmlns:a16="http://schemas.microsoft.com/office/drawing/2014/main" id="{16860222-22BA-F6BB-9901-9B46A30F3569}"/>
              </a:ext>
            </a:extLst>
          </p:cNvPr>
          <p:cNvSpPr txBox="1"/>
          <p:nvPr/>
        </p:nvSpPr>
        <p:spPr>
          <a:xfrm>
            <a:off x="3968834" y="5362424"/>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44" name="文本框 43">
            <a:extLst>
              <a:ext uri="{FF2B5EF4-FFF2-40B4-BE49-F238E27FC236}">
                <a16:creationId xmlns:a16="http://schemas.microsoft.com/office/drawing/2014/main" id="{4E98D54F-00DC-D56D-7984-21DBCD2F0948}"/>
              </a:ext>
            </a:extLst>
          </p:cNvPr>
          <p:cNvSpPr txBox="1"/>
          <p:nvPr/>
        </p:nvSpPr>
        <p:spPr>
          <a:xfrm>
            <a:off x="4379450" y="5362424"/>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46" name="文本框 45">
            <a:extLst>
              <a:ext uri="{FF2B5EF4-FFF2-40B4-BE49-F238E27FC236}">
                <a16:creationId xmlns:a16="http://schemas.microsoft.com/office/drawing/2014/main" id="{3BA6B018-60C7-9426-0C24-FEE9F81CDB76}"/>
              </a:ext>
            </a:extLst>
          </p:cNvPr>
          <p:cNvSpPr txBox="1"/>
          <p:nvPr/>
        </p:nvSpPr>
        <p:spPr>
          <a:xfrm>
            <a:off x="4809905" y="53548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56" name="文本框 55">
            <a:extLst>
              <a:ext uri="{FF2B5EF4-FFF2-40B4-BE49-F238E27FC236}">
                <a16:creationId xmlns:a16="http://schemas.microsoft.com/office/drawing/2014/main" id="{B19EF0BF-0282-DF60-C3E9-2FDACA1090FA}"/>
              </a:ext>
            </a:extLst>
          </p:cNvPr>
          <p:cNvSpPr txBox="1"/>
          <p:nvPr/>
        </p:nvSpPr>
        <p:spPr>
          <a:xfrm>
            <a:off x="5222079" y="5362424"/>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73" name="文本框 72">
            <a:extLst>
              <a:ext uri="{FF2B5EF4-FFF2-40B4-BE49-F238E27FC236}">
                <a16:creationId xmlns:a16="http://schemas.microsoft.com/office/drawing/2014/main" id="{6B351DE7-8AEC-B73B-E509-6F9062144452}"/>
              </a:ext>
            </a:extLst>
          </p:cNvPr>
          <p:cNvSpPr txBox="1"/>
          <p:nvPr/>
        </p:nvSpPr>
        <p:spPr>
          <a:xfrm>
            <a:off x="5627920" y="5362424"/>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74" name="文本框 73">
            <a:extLst>
              <a:ext uri="{FF2B5EF4-FFF2-40B4-BE49-F238E27FC236}">
                <a16:creationId xmlns:a16="http://schemas.microsoft.com/office/drawing/2014/main" id="{D882EE95-84FA-D7B3-E212-90BFDCBB4C56}"/>
              </a:ext>
            </a:extLst>
          </p:cNvPr>
          <p:cNvSpPr txBox="1"/>
          <p:nvPr/>
        </p:nvSpPr>
        <p:spPr>
          <a:xfrm>
            <a:off x="6051968" y="5362424"/>
            <a:ext cx="706214"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a:t>
            </a:r>
            <a:endParaRPr lang="zh-CN" altLang="en-US" sz="200" b="1" dirty="0">
              <a:solidFill>
                <a:srgbClr val="FF0000"/>
              </a:solidFill>
              <a:latin typeface="Apple Braille" pitchFamily="2" charset="0"/>
              <a:cs typeface="APPLE CHANCERY" panose="03020702040506060504" pitchFamily="66" charset="-79"/>
            </a:endParaRPr>
          </a:p>
        </p:txBody>
      </p:sp>
      <p:sp>
        <p:nvSpPr>
          <p:cNvPr id="80" name="文本框 79">
            <a:extLst>
              <a:ext uri="{FF2B5EF4-FFF2-40B4-BE49-F238E27FC236}">
                <a16:creationId xmlns:a16="http://schemas.microsoft.com/office/drawing/2014/main" id="{E2D4D51F-2A31-D876-20F3-9B383307C4E7}"/>
              </a:ext>
            </a:extLst>
          </p:cNvPr>
          <p:cNvSpPr txBox="1"/>
          <p:nvPr/>
        </p:nvSpPr>
        <p:spPr>
          <a:xfrm>
            <a:off x="6674838" y="5366876"/>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81" name="文本框 80">
            <a:extLst>
              <a:ext uri="{FF2B5EF4-FFF2-40B4-BE49-F238E27FC236}">
                <a16:creationId xmlns:a16="http://schemas.microsoft.com/office/drawing/2014/main" id="{E849410A-7ACA-F32E-E267-FC9AF33D6814}"/>
              </a:ext>
            </a:extLst>
          </p:cNvPr>
          <p:cNvSpPr txBox="1"/>
          <p:nvPr/>
        </p:nvSpPr>
        <p:spPr>
          <a:xfrm>
            <a:off x="7097301" y="5355192"/>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82" name="文本框 81">
            <a:extLst>
              <a:ext uri="{FF2B5EF4-FFF2-40B4-BE49-F238E27FC236}">
                <a16:creationId xmlns:a16="http://schemas.microsoft.com/office/drawing/2014/main" id="{17997B67-2E57-F378-5A32-0087BFDD9BF1}"/>
              </a:ext>
            </a:extLst>
          </p:cNvPr>
          <p:cNvSpPr txBox="1"/>
          <p:nvPr/>
        </p:nvSpPr>
        <p:spPr>
          <a:xfrm>
            <a:off x="7503142" y="5355192"/>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83" name="文本框 82">
            <a:extLst>
              <a:ext uri="{FF2B5EF4-FFF2-40B4-BE49-F238E27FC236}">
                <a16:creationId xmlns:a16="http://schemas.microsoft.com/office/drawing/2014/main" id="{1992FEAD-1E23-394B-D60F-DC9DD541F15A}"/>
              </a:ext>
            </a:extLst>
          </p:cNvPr>
          <p:cNvSpPr txBox="1"/>
          <p:nvPr/>
        </p:nvSpPr>
        <p:spPr>
          <a:xfrm>
            <a:off x="7836291" y="5355192"/>
            <a:ext cx="706214"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a:t>
            </a:r>
            <a:endParaRPr lang="zh-CN" altLang="en-US" sz="200" b="1" dirty="0">
              <a:solidFill>
                <a:srgbClr val="FF0000"/>
              </a:solidFill>
              <a:latin typeface="Apple Braille" pitchFamily="2" charset="0"/>
              <a:cs typeface="APPLE CHANCERY" panose="03020702040506060504" pitchFamily="66" charset="-79"/>
            </a:endParaRPr>
          </a:p>
        </p:txBody>
      </p:sp>
      <p:sp>
        <p:nvSpPr>
          <p:cNvPr id="84" name="文本框 83">
            <a:extLst>
              <a:ext uri="{FF2B5EF4-FFF2-40B4-BE49-F238E27FC236}">
                <a16:creationId xmlns:a16="http://schemas.microsoft.com/office/drawing/2014/main" id="{EFB8545C-F98D-810A-86BF-59467B7B94D5}"/>
              </a:ext>
            </a:extLst>
          </p:cNvPr>
          <p:cNvSpPr txBox="1"/>
          <p:nvPr/>
        </p:nvSpPr>
        <p:spPr>
          <a:xfrm>
            <a:off x="1294750" y="5373942"/>
            <a:ext cx="2578861" cy="369332"/>
          </a:xfrm>
          <a:prstGeom prst="rect">
            <a:avLst/>
          </a:prstGeom>
          <a:noFill/>
        </p:spPr>
        <p:txBody>
          <a:bodyPr wrap="square" rtlCol="0">
            <a:spAutoFit/>
          </a:bodyPr>
          <a:lstStyle/>
          <a:p>
            <a:r>
              <a:rPr lang="en-US" altLang="zh-CN" dirty="0"/>
              <a:t>A Length Event Trace:</a:t>
            </a:r>
            <a:endParaRPr lang="zh-CN" altLang="en-US" dirty="0"/>
          </a:p>
        </p:txBody>
      </p:sp>
      <p:sp>
        <p:nvSpPr>
          <p:cNvPr id="85" name="文本框 84">
            <a:extLst>
              <a:ext uri="{FF2B5EF4-FFF2-40B4-BE49-F238E27FC236}">
                <a16:creationId xmlns:a16="http://schemas.microsoft.com/office/drawing/2014/main" id="{1F624277-AAAE-DAFE-6A1C-01DFC5A26042}"/>
              </a:ext>
            </a:extLst>
          </p:cNvPr>
          <p:cNvSpPr txBox="1"/>
          <p:nvPr/>
        </p:nvSpPr>
        <p:spPr>
          <a:xfrm>
            <a:off x="8675718" y="53548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86" name="文本框 85">
            <a:extLst>
              <a:ext uri="{FF2B5EF4-FFF2-40B4-BE49-F238E27FC236}">
                <a16:creationId xmlns:a16="http://schemas.microsoft.com/office/drawing/2014/main" id="{7585E21F-98FD-8FEB-158C-B9363FD5598A}"/>
              </a:ext>
            </a:extLst>
          </p:cNvPr>
          <p:cNvSpPr txBox="1"/>
          <p:nvPr/>
        </p:nvSpPr>
        <p:spPr>
          <a:xfrm>
            <a:off x="8350640" y="5356582"/>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87" name="文本框 86">
            <a:extLst>
              <a:ext uri="{FF2B5EF4-FFF2-40B4-BE49-F238E27FC236}">
                <a16:creationId xmlns:a16="http://schemas.microsoft.com/office/drawing/2014/main" id="{13B9712A-2EBE-42BF-632C-D318F759FDED}"/>
              </a:ext>
            </a:extLst>
          </p:cNvPr>
          <p:cNvSpPr txBox="1"/>
          <p:nvPr/>
        </p:nvSpPr>
        <p:spPr>
          <a:xfrm>
            <a:off x="8955901" y="5360084"/>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88" name="文本框 87">
            <a:extLst>
              <a:ext uri="{FF2B5EF4-FFF2-40B4-BE49-F238E27FC236}">
                <a16:creationId xmlns:a16="http://schemas.microsoft.com/office/drawing/2014/main" id="{86D4F3E8-A7EF-FD98-8486-F35CC7307C05}"/>
              </a:ext>
            </a:extLst>
          </p:cNvPr>
          <p:cNvSpPr txBox="1"/>
          <p:nvPr/>
        </p:nvSpPr>
        <p:spPr>
          <a:xfrm>
            <a:off x="9295535" y="5359928"/>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89" name="文本框 88">
            <a:extLst>
              <a:ext uri="{FF2B5EF4-FFF2-40B4-BE49-F238E27FC236}">
                <a16:creationId xmlns:a16="http://schemas.microsoft.com/office/drawing/2014/main" id="{66F26D29-9613-25A8-17F7-076505913A98}"/>
              </a:ext>
            </a:extLst>
          </p:cNvPr>
          <p:cNvSpPr txBox="1"/>
          <p:nvPr/>
        </p:nvSpPr>
        <p:spPr>
          <a:xfrm>
            <a:off x="9581428" y="5348953"/>
            <a:ext cx="706214"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a:t>
            </a:r>
            <a:endParaRPr lang="zh-CN" altLang="en-US" sz="200" b="1" dirty="0">
              <a:solidFill>
                <a:srgbClr val="FF0000"/>
              </a:solidFill>
              <a:latin typeface="Apple Braille" pitchFamily="2" charset="0"/>
              <a:cs typeface="APPLE CHANCERY" panose="03020702040506060504" pitchFamily="66" charset="-79"/>
            </a:endParaRPr>
          </a:p>
        </p:txBody>
      </p:sp>
      <p:sp>
        <p:nvSpPr>
          <p:cNvPr id="90" name="文本框 89">
            <a:extLst>
              <a:ext uri="{FF2B5EF4-FFF2-40B4-BE49-F238E27FC236}">
                <a16:creationId xmlns:a16="http://schemas.microsoft.com/office/drawing/2014/main" id="{5E34436D-7991-582B-31D2-D474362C9937}"/>
              </a:ext>
            </a:extLst>
          </p:cNvPr>
          <p:cNvSpPr txBox="1"/>
          <p:nvPr/>
        </p:nvSpPr>
        <p:spPr>
          <a:xfrm>
            <a:off x="10035040" y="5347960"/>
            <a:ext cx="706214"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a:t>
            </a:r>
            <a:endParaRPr lang="zh-CN" altLang="en-US" sz="200" b="1" dirty="0">
              <a:solidFill>
                <a:srgbClr val="FF0000"/>
              </a:solidFill>
              <a:latin typeface="Apple Braille" pitchFamily="2" charset="0"/>
              <a:cs typeface="APPLE CHANCERY" panose="03020702040506060504" pitchFamily="66" charset="-79"/>
            </a:endParaRPr>
          </a:p>
        </p:txBody>
      </p:sp>
    </p:spTree>
    <p:extLst>
      <p:ext uri="{BB962C8B-B14F-4D97-AF65-F5344CB8AC3E}">
        <p14:creationId xmlns:p14="http://schemas.microsoft.com/office/powerpoint/2010/main" val="176638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440F-7192-5949-829E-2C2027A92E2C}"/>
              </a:ext>
            </a:extLst>
          </p:cNvPr>
          <p:cNvSpPr>
            <a:spLocks noGrp="1"/>
          </p:cNvSpPr>
          <p:nvPr>
            <p:ph type="title"/>
          </p:nvPr>
        </p:nvSpPr>
        <p:spPr>
          <a:xfrm>
            <a:off x="1261434" y="1689893"/>
            <a:ext cx="10515600" cy="1325563"/>
          </a:xfrm>
        </p:spPr>
        <p:txBody>
          <a:bodyPr/>
          <a:lstStyle/>
          <a:p>
            <a:r>
              <a:rPr lang="en-US" dirty="0">
                <a:solidFill>
                  <a:srgbClr val="FF0000"/>
                </a:solidFill>
              </a:rPr>
              <a:t>Why</a:t>
            </a:r>
            <a:r>
              <a:rPr lang="en-US" dirty="0"/>
              <a:t> Do These Tools </a:t>
            </a:r>
            <a:r>
              <a:rPr lang="en-US" dirty="0">
                <a:solidFill>
                  <a:srgbClr val="FF0000"/>
                </a:solidFill>
              </a:rPr>
              <a:t>Miss</a:t>
            </a:r>
            <a:r>
              <a:rPr lang="en-US" dirty="0"/>
              <a:t> This Bug?</a:t>
            </a:r>
          </a:p>
        </p:txBody>
      </p:sp>
      <p:sp>
        <p:nvSpPr>
          <p:cNvPr id="4" name="Slide Number Placeholder 3">
            <a:extLst>
              <a:ext uri="{FF2B5EF4-FFF2-40B4-BE49-F238E27FC236}">
                <a16:creationId xmlns:a16="http://schemas.microsoft.com/office/drawing/2014/main" id="{4A302DF9-18E4-0C47-AD16-9A2CEEF5CBBE}"/>
              </a:ext>
            </a:extLst>
          </p:cNvPr>
          <p:cNvSpPr>
            <a:spLocks noGrp="1"/>
          </p:cNvSpPr>
          <p:nvPr>
            <p:ph type="sldNum" sz="quarter" idx="12"/>
          </p:nvPr>
        </p:nvSpPr>
        <p:spPr/>
        <p:txBody>
          <a:bodyPr/>
          <a:lstStyle/>
          <a:p>
            <a:fld id="{81CE9A06-5A8D-A142-AF9C-3007BC3C9572}" type="slidenum">
              <a:rPr lang="en-CN" smtClean="0"/>
              <a:t>12</a:t>
            </a:fld>
            <a:endParaRPr lang="en-CN"/>
          </a:p>
        </p:txBody>
      </p:sp>
      <p:pic>
        <p:nvPicPr>
          <p:cNvPr id="3" name="Picture 3">
            <a:extLst>
              <a:ext uri="{FF2B5EF4-FFF2-40B4-BE49-F238E27FC236}">
                <a16:creationId xmlns:a16="http://schemas.microsoft.com/office/drawing/2014/main" id="{886BC7D8-4472-CE2F-6F82-6FD0DEB5B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574" y="4151400"/>
            <a:ext cx="1800655" cy="1800655"/>
          </a:xfrm>
          <a:prstGeom prst="rect">
            <a:avLst/>
          </a:prstGeom>
        </p:spPr>
      </p:pic>
    </p:spTree>
    <p:extLst>
      <p:ext uri="{BB962C8B-B14F-4D97-AF65-F5344CB8AC3E}">
        <p14:creationId xmlns:p14="http://schemas.microsoft.com/office/powerpoint/2010/main" val="410737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440F-7192-5949-829E-2C2027A92E2C}"/>
              </a:ext>
            </a:extLst>
          </p:cNvPr>
          <p:cNvSpPr>
            <a:spLocks noGrp="1"/>
          </p:cNvSpPr>
          <p:nvPr>
            <p:ph type="title"/>
          </p:nvPr>
        </p:nvSpPr>
        <p:spPr/>
        <p:txBody>
          <a:bodyPr/>
          <a:lstStyle/>
          <a:p>
            <a:r>
              <a:rPr lang="en-US" altLang="zh-CN" dirty="0"/>
              <a:t>Key Challenge</a:t>
            </a:r>
            <a:endParaRPr lang="en-US" dirty="0"/>
          </a:p>
        </p:txBody>
      </p:sp>
      <p:sp>
        <p:nvSpPr>
          <p:cNvPr id="3" name="Content Placeholder 2">
            <a:extLst>
              <a:ext uri="{FF2B5EF4-FFF2-40B4-BE49-F238E27FC236}">
                <a16:creationId xmlns:a16="http://schemas.microsoft.com/office/drawing/2014/main" id="{B580D9D4-1D87-5541-9C78-DDD585E0655C}"/>
              </a:ext>
            </a:extLst>
          </p:cNvPr>
          <p:cNvSpPr>
            <a:spLocks noGrp="1"/>
          </p:cNvSpPr>
          <p:nvPr>
            <p:ph idx="1"/>
          </p:nvPr>
        </p:nvSpPr>
        <p:spPr>
          <a:xfrm>
            <a:off x="838200" y="1825625"/>
            <a:ext cx="11257344" cy="4351338"/>
          </a:xfrm>
        </p:spPr>
        <p:txBody>
          <a:bodyPr/>
          <a:lstStyle/>
          <a:p>
            <a:pPr>
              <a:buFont typeface="Wingdings" pitchFamily="2" charset="2"/>
              <a:buChar char="q"/>
            </a:pPr>
            <a:r>
              <a:rPr lang="zh-CN" altLang="en-US" dirty="0"/>
              <a:t> </a:t>
            </a:r>
            <a:r>
              <a:rPr lang="en-US" altLang="zh-CN" b="1" i="1" dirty="0">
                <a:solidFill>
                  <a:srgbClr val="C00000"/>
                </a:solidFill>
              </a:rPr>
              <a:t>Manually debugging GUI tools</a:t>
            </a:r>
            <a:r>
              <a:rPr lang="en-US" altLang="zh-CN" b="1" i="1" dirty="0">
                <a:solidFill>
                  <a:srgbClr val="FF0000"/>
                </a:solidFill>
              </a:rPr>
              <a:t> </a:t>
            </a:r>
            <a:r>
              <a:rPr lang="en-US" altLang="zh-CN" dirty="0"/>
              <a:t>against the missed bugs to find some clues is </a:t>
            </a:r>
            <a:r>
              <a:rPr lang="en-US" altLang="zh-CN" i="1" dirty="0"/>
              <a:t>difficult</a:t>
            </a:r>
            <a:r>
              <a:rPr lang="en-US" altLang="zh-CN" b="1" dirty="0"/>
              <a:t> </a:t>
            </a:r>
            <a:r>
              <a:rPr lang="en-US" altLang="zh-CN" dirty="0"/>
              <a:t>and </a:t>
            </a:r>
            <a:r>
              <a:rPr lang="en-US" altLang="zh-CN" i="1" dirty="0"/>
              <a:t>time-consuming.</a:t>
            </a:r>
          </a:p>
          <a:p>
            <a:pPr marL="0" indent="0">
              <a:buNone/>
            </a:pPr>
            <a:endParaRPr lang="en-US" dirty="0"/>
          </a:p>
          <a:p>
            <a:pPr>
              <a:buFont typeface="Wingdings" pitchFamily="2" charset="2"/>
              <a:buChar char="q"/>
            </a:pPr>
            <a:r>
              <a:rPr lang="zh-CN" altLang="en-US" dirty="0"/>
              <a:t> </a:t>
            </a:r>
            <a:r>
              <a:rPr lang="en-US" altLang="zh-CN" dirty="0"/>
              <a:t>The </a:t>
            </a:r>
            <a:r>
              <a:rPr lang="en-US" altLang="zh-CN" b="1" i="1" dirty="0">
                <a:solidFill>
                  <a:srgbClr val="C00000"/>
                </a:solidFill>
              </a:rPr>
              <a:t>key challenge </a:t>
            </a:r>
            <a:r>
              <a:rPr lang="en-US" altLang="zh-CN" dirty="0"/>
              <a:t>is: H</a:t>
            </a:r>
            <a:r>
              <a:rPr lang="en-US" altLang="zh-CN" sz="2800" dirty="0"/>
              <a:t>ow to </a:t>
            </a:r>
            <a:r>
              <a:rPr lang="en-US" altLang="zh-CN" sz="2800" i="1" dirty="0">
                <a:solidFill>
                  <a:srgbClr val="C00000"/>
                </a:solidFill>
              </a:rPr>
              <a:t>automatically</a:t>
            </a:r>
            <a:r>
              <a:rPr lang="en-US" altLang="zh-CN" sz="2800" dirty="0"/>
              <a:t> and </a:t>
            </a:r>
            <a:r>
              <a:rPr lang="en-US" altLang="zh-CN" sz="2800" i="1" dirty="0">
                <a:solidFill>
                  <a:srgbClr val="C00000"/>
                </a:solidFill>
              </a:rPr>
              <a:t>effectively</a:t>
            </a:r>
            <a:r>
              <a:rPr lang="en-US" altLang="zh-CN" sz="2800" dirty="0">
                <a:solidFill>
                  <a:srgbClr val="C00000"/>
                </a:solidFill>
              </a:rPr>
              <a:t> </a:t>
            </a:r>
            <a:r>
              <a:rPr lang="en-US" altLang="zh-CN" sz="2800" dirty="0"/>
              <a:t>analyze the lengthy event traces generated by a tool against a missed bug to find the </a:t>
            </a:r>
            <a:r>
              <a:rPr lang="en-US" altLang="zh-CN" sz="2800" b="1" i="1" dirty="0">
                <a:solidFill>
                  <a:srgbClr val="C00000"/>
                </a:solidFill>
              </a:rPr>
              <a:t>clues </a:t>
            </a:r>
            <a:r>
              <a:rPr lang="en-US" altLang="zh-CN" sz="2800" dirty="0"/>
              <a:t>?</a:t>
            </a:r>
          </a:p>
          <a:p>
            <a:pPr>
              <a:buFont typeface="Wingdings" pitchFamily="2" charset="2"/>
              <a:buChar char="q"/>
            </a:pPr>
            <a:endParaRPr lang="en-US" altLang="zh-CN" dirty="0"/>
          </a:p>
        </p:txBody>
      </p:sp>
      <p:sp>
        <p:nvSpPr>
          <p:cNvPr id="4" name="Slide Number Placeholder 3">
            <a:extLst>
              <a:ext uri="{FF2B5EF4-FFF2-40B4-BE49-F238E27FC236}">
                <a16:creationId xmlns:a16="http://schemas.microsoft.com/office/drawing/2014/main" id="{4A302DF9-18E4-0C47-AD16-9A2CEEF5CBBE}"/>
              </a:ext>
            </a:extLst>
          </p:cNvPr>
          <p:cNvSpPr>
            <a:spLocks noGrp="1"/>
          </p:cNvSpPr>
          <p:nvPr>
            <p:ph type="sldNum" sz="quarter" idx="12"/>
          </p:nvPr>
        </p:nvSpPr>
        <p:spPr/>
        <p:txBody>
          <a:bodyPr/>
          <a:lstStyle/>
          <a:p>
            <a:fld id="{81CE9A06-5A8D-A142-AF9C-3007BC3C9572}" type="slidenum">
              <a:rPr lang="en-CN" smtClean="0"/>
              <a:t>13</a:t>
            </a:fld>
            <a:endParaRPr lang="en-CN"/>
          </a:p>
        </p:txBody>
      </p:sp>
    </p:spTree>
    <p:extLst>
      <p:ext uri="{BB962C8B-B14F-4D97-AF65-F5344CB8AC3E}">
        <p14:creationId xmlns:p14="http://schemas.microsoft.com/office/powerpoint/2010/main" val="1289776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1F83-1050-3040-AAA3-B4869A4CEFA6}"/>
              </a:ext>
            </a:extLst>
          </p:cNvPr>
          <p:cNvSpPr>
            <a:spLocks noGrp="1"/>
          </p:cNvSpPr>
          <p:nvPr>
            <p:ph type="title"/>
          </p:nvPr>
        </p:nvSpPr>
        <p:spPr>
          <a:xfrm>
            <a:off x="527648" y="333568"/>
            <a:ext cx="12308458" cy="1325563"/>
          </a:xfrm>
        </p:spPr>
        <p:txBody>
          <a:bodyPr>
            <a:normAutofit/>
          </a:bodyPr>
          <a:lstStyle/>
          <a:p>
            <a:r>
              <a:rPr lang="en-US" altLang="zh-CN" b="1" i="1" dirty="0">
                <a:solidFill>
                  <a:srgbClr val="C00000"/>
                </a:solidFill>
              </a:rPr>
              <a:t>Our</a:t>
            </a:r>
            <a:r>
              <a:rPr lang="zh-CN" altLang="en-US" b="1" i="1" dirty="0">
                <a:solidFill>
                  <a:srgbClr val="C00000"/>
                </a:solidFill>
              </a:rPr>
              <a:t> </a:t>
            </a:r>
            <a:r>
              <a:rPr lang="en-US" altLang="zh-CN" b="1" i="1" dirty="0">
                <a:solidFill>
                  <a:srgbClr val="C00000"/>
                </a:solidFill>
              </a:rPr>
              <a:t>Approach:</a:t>
            </a:r>
            <a:r>
              <a:rPr lang="zh-CN" altLang="en-US" b="1" i="1" dirty="0">
                <a:solidFill>
                  <a:srgbClr val="C00000"/>
                </a:solidFill>
              </a:rPr>
              <a:t> </a:t>
            </a:r>
            <a:r>
              <a:rPr lang="en-US" altLang="zh-CN" sz="4400" b="1" dirty="0"/>
              <a:t>Automata-Based</a:t>
            </a:r>
            <a:r>
              <a:rPr lang="en-US" altLang="zh-CN" sz="4400" dirty="0"/>
              <a:t> Trace Analysis</a:t>
            </a:r>
            <a:endParaRPr lang="en-US" i="1" dirty="0">
              <a:solidFill>
                <a:srgbClr val="C00000"/>
              </a:solidFill>
            </a:endParaRPr>
          </a:p>
        </p:txBody>
      </p:sp>
      <p:sp>
        <p:nvSpPr>
          <p:cNvPr id="3" name="Slide Number Placeholder 2">
            <a:extLst>
              <a:ext uri="{FF2B5EF4-FFF2-40B4-BE49-F238E27FC236}">
                <a16:creationId xmlns:a16="http://schemas.microsoft.com/office/drawing/2014/main" id="{E2917BA3-BA1E-CB4A-B69D-C84673A241C7}"/>
              </a:ext>
            </a:extLst>
          </p:cNvPr>
          <p:cNvSpPr>
            <a:spLocks noGrp="1"/>
          </p:cNvSpPr>
          <p:nvPr>
            <p:ph type="sldNum" sz="quarter" idx="12"/>
          </p:nvPr>
        </p:nvSpPr>
        <p:spPr/>
        <p:txBody>
          <a:bodyPr/>
          <a:lstStyle/>
          <a:p>
            <a:fld id="{81CE9A06-5A8D-A142-AF9C-3007BC3C9572}" type="slidenum">
              <a:rPr lang="en-CN" smtClean="0"/>
              <a:t>14</a:t>
            </a:fld>
            <a:endParaRPr lang="en-CN"/>
          </a:p>
        </p:txBody>
      </p:sp>
      <p:pic>
        <p:nvPicPr>
          <p:cNvPr id="5" name="图片 4">
            <a:extLst>
              <a:ext uri="{FF2B5EF4-FFF2-40B4-BE49-F238E27FC236}">
                <a16:creationId xmlns:a16="http://schemas.microsoft.com/office/drawing/2014/main" id="{1ACD1191-62A4-49DC-0B80-0DE361958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00" y="1659600"/>
            <a:ext cx="6732586" cy="4546800"/>
          </a:xfrm>
          <a:prstGeom prst="rect">
            <a:avLst/>
          </a:prstGeom>
        </p:spPr>
      </p:pic>
    </p:spTree>
    <p:extLst>
      <p:ext uri="{BB962C8B-B14F-4D97-AF65-F5344CB8AC3E}">
        <p14:creationId xmlns:p14="http://schemas.microsoft.com/office/powerpoint/2010/main" val="29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1F83-1050-3040-AAA3-B4869A4CEFA6}"/>
              </a:ext>
            </a:extLst>
          </p:cNvPr>
          <p:cNvSpPr>
            <a:spLocks noGrp="1"/>
          </p:cNvSpPr>
          <p:nvPr>
            <p:ph type="title"/>
          </p:nvPr>
        </p:nvSpPr>
        <p:spPr>
          <a:xfrm>
            <a:off x="527648" y="333568"/>
            <a:ext cx="12308458" cy="1325563"/>
          </a:xfrm>
        </p:spPr>
        <p:txBody>
          <a:bodyPr>
            <a:normAutofit/>
          </a:bodyPr>
          <a:lstStyle/>
          <a:p>
            <a:r>
              <a:rPr lang="en-US" altLang="zh-CN" b="1" i="1" dirty="0">
                <a:solidFill>
                  <a:srgbClr val="C00000"/>
                </a:solidFill>
              </a:rPr>
              <a:t>Our</a:t>
            </a:r>
            <a:r>
              <a:rPr lang="zh-CN" altLang="en-US" b="1" i="1" dirty="0">
                <a:solidFill>
                  <a:srgbClr val="C00000"/>
                </a:solidFill>
              </a:rPr>
              <a:t> </a:t>
            </a:r>
            <a:r>
              <a:rPr lang="en-US" altLang="zh-CN" b="1" i="1" dirty="0">
                <a:solidFill>
                  <a:srgbClr val="C00000"/>
                </a:solidFill>
              </a:rPr>
              <a:t>Approach:</a:t>
            </a:r>
            <a:r>
              <a:rPr lang="zh-CN" altLang="en-US" b="1" i="1" dirty="0">
                <a:solidFill>
                  <a:srgbClr val="C00000"/>
                </a:solidFill>
              </a:rPr>
              <a:t> </a:t>
            </a:r>
            <a:r>
              <a:rPr lang="en-US" altLang="zh-CN" sz="4400" b="1" dirty="0"/>
              <a:t>Automata-Based</a:t>
            </a:r>
            <a:r>
              <a:rPr lang="en-US" altLang="zh-CN" sz="4400" dirty="0"/>
              <a:t> Trace Analysis</a:t>
            </a:r>
            <a:endParaRPr lang="en-US" i="1" dirty="0">
              <a:solidFill>
                <a:srgbClr val="C00000"/>
              </a:solidFill>
            </a:endParaRPr>
          </a:p>
        </p:txBody>
      </p:sp>
      <p:sp>
        <p:nvSpPr>
          <p:cNvPr id="3" name="Slide Number Placeholder 2">
            <a:extLst>
              <a:ext uri="{FF2B5EF4-FFF2-40B4-BE49-F238E27FC236}">
                <a16:creationId xmlns:a16="http://schemas.microsoft.com/office/drawing/2014/main" id="{E2917BA3-BA1E-CB4A-B69D-C84673A241C7}"/>
              </a:ext>
            </a:extLst>
          </p:cNvPr>
          <p:cNvSpPr>
            <a:spLocks noGrp="1"/>
          </p:cNvSpPr>
          <p:nvPr>
            <p:ph type="sldNum" sz="quarter" idx="12"/>
          </p:nvPr>
        </p:nvSpPr>
        <p:spPr/>
        <p:txBody>
          <a:bodyPr/>
          <a:lstStyle/>
          <a:p>
            <a:fld id="{81CE9A06-5A8D-A142-AF9C-3007BC3C9572}" type="slidenum">
              <a:rPr lang="en-CN" smtClean="0"/>
              <a:t>15</a:t>
            </a:fld>
            <a:endParaRPr lang="en-CN"/>
          </a:p>
        </p:txBody>
      </p:sp>
      <p:pic>
        <p:nvPicPr>
          <p:cNvPr id="6" name="图片 5">
            <a:extLst>
              <a:ext uri="{FF2B5EF4-FFF2-40B4-BE49-F238E27FC236}">
                <a16:creationId xmlns:a16="http://schemas.microsoft.com/office/drawing/2014/main" id="{219CDE8D-45DD-55F2-62A0-A115F6C89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00" y="1659600"/>
            <a:ext cx="6732586" cy="4546800"/>
          </a:xfrm>
          <a:prstGeom prst="rect">
            <a:avLst/>
          </a:prstGeom>
        </p:spPr>
      </p:pic>
    </p:spTree>
    <p:extLst>
      <p:ext uri="{BB962C8B-B14F-4D97-AF65-F5344CB8AC3E}">
        <p14:creationId xmlns:p14="http://schemas.microsoft.com/office/powerpoint/2010/main" val="370941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Bug automaton</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16</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3" name="文本框 53">
            <a:extLst>
              <a:ext uri="{FF2B5EF4-FFF2-40B4-BE49-F238E27FC236}">
                <a16:creationId xmlns:a16="http://schemas.microsoft.com/office/drawing/2014/main" id="{973F30AB-D808-A995-4330-0916BD84EBE7}"/>
              </a:ext>
            </a:extLst>
          </p:cNvPr>
          <p:cNvSpPr txBox="1"/>
          <p:nvPr/>
        </p:nvSpPr>
        <p:spPr>
          <a:xfrm>
            <a:off x="657534"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grpSp>
        <p:nvGrpSpPr>
          <p:cNvPr id="24" name="组合 23">
            <a:extLst>
              <a:ext uri="{FF2B5EF4-FFF2-40B4-BE49-F238E27FC236}">
                <a16:creationId xmlns:a16="http://schemas.microsoft.com/office/drawing/2014/main" id="{B9A16A05-AB38-C36B-F88C-ABEBF880A2B4}"/>
              </a:ext>
            </a:extLst>
          </p:cNvPr>
          <p:cNvGrpSpPr/>
          <p:nvPr/>
        </p:nvGrpSpPr>
        <p:grpSpPr>
          <a:xfrm>
            <a:off x="4320000" y="5773193"/>
            <a:ext cx="570965" cy="406400"/>
            <a:chOff x="3005693" y="4210695"/>
            <a:chExt cx="570965" cy="406400"/>
          </a:xfrm>
        </p:grpSpPr>
        <p:sp>
          <p:nvSpPr>
            <p:cNvPr id="26" name="椭圆 25">
              <a:extLst>
                <a:ext uri="{FF2B5EF4-FFF2-40B4-BE49-F238E27FC236}">
                  <a16:creationId xmlns:a16="http://schemas.microsoft.com/office/drawing/2014/main" id="{B7B66497-A40D-5CEC-302F-1412556FEF58}"/>
                </a:ext>
              </a:extLst>
            </p:cNvPr>
            <p:cNvSpPr/>
            <p:nvPr/>
          </p:nvSpPr>
          <p:spPr>
            <a:xfrm>
              <a:off x="3144858"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7" name="等腰三角形 26">
              <a:extLst>
                <a:ext uri="{FF2B5EF4-FFF2-40B4-BE49-F238E27FC236}">
                  <a16:creationId xmlns:a16="http://schemas.microsoft.com/office/drawing/2014/main" id="{A8B4B6A3-8D23-558C-5613-79F49C152847}"/>
                </a:ext>
              </a:extLst>
            </p:cNvPr>
            <p:cNvSpPr/>
            <p:nvPr/>
          </p:nvSpPr>
          <p:spPr>
            <a:xfrm rot="5400000">
              <a:off x="2899186" y="4362814"/>
              <a:ext cx="348679" cy="135665"/>
            </a:xfrm>
            <a:prstGeom prst="triangle">
              <a:avLst>
                <a:gd name="adj" fmla="val 4562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文本框 63">
              <a:extLst>
                <a:ext uri="{FF2B5EF4-FFF2-40B4-BE49-F238E27FC236}">
                  <a16:creationId xmlns:a16="http://schemas.microsoft.com/office/drawing/2014/main" id="{641BA292-D18C-5E4F-6AEC-CAE23D2440E7}"/>
                </a:ext>
              </a:extLst>
            </p:cNvPr>
            <p:cNvSpPr txBox="1"/>
            <p:nvPr/>
          </p:nvSpPr>
          <p:spPr>
            <a:xfrm>
              <a:off x="3193648" y="4231372"/>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0</a:t>
              </a:r>
              <a:endParaRPr lang="zh-CN" altLang="en-US" sz="1600" baseline="-25000" dirty="0">
                <a:latin typeface="Apple Braille" pitchFamily="2" charset="0"/>
              </a:endParaRPr>
            </a:p>
          </p:txBody>
        </p:sp>
      </p:grpSp>
      <p:sp>
        <p:nvSpPr>
          <p:cNvPr id="29" name="文本框 28">
            <a:extLst>
              <a:ext uri="{FF2B5EF4-FFF2-40B4-BE49-F238E27FC236}">
                <a16:creationId xmlns:a16="http://schemas.microsoft.com/office/drawing/2014/main" id="{65E931BE-3F4E-C904-33AD-3174E6AC89D0}"/>
              </a:ext>
            </a:extLst>
          </p:cNvPr>
          <p:cNvSpPr txBox="1"/>
          <p:nvPr/>
        </p:nvSpPr>
        <p:spPr>
          <a:xfrm>
            <a:off x="4486913" y="6327924"/>
            <a:ext cx="2941831"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 Step1: Initializing the automaton</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76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Bug automaton</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17</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4"/>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9" name="文本框 53">
            <a:extLst>
              <a:ext uri="{FF2B5EF4-FFF2-40B4-BE49-F238E27FC236}">
                <a16:creationId xmlns:a16="http://schemas.microsoft.com/office/drawing/2014/main" id="{276BC103-44EB-1566-BEE9-EC47F21F8011}"/>
              </a:ext>
            </a:extLst>
          </p:cNvPr>
          <p:cNvSpPr txBox="1"/>
          <p:nvPr/>
        </p:nvSpPr>
        <p:spPr>
          <a:xfrm>
            <a:off x="657534"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20" name="文本框 53">
            <a:extLst>
              <a:ext uri="{FF2B5EF4-FFF2-40B4-BE49-F238E27FC236}">
                <a16:creationId xmlns:a16="http://schemas.microsoft.com/office/drawing/2014/main" id="{D5DDCD25-7AED-BEED-BB1B-D17928E5C94E}"/>
              </a:ext>
            </a:extLst>
          </p:cNvPr>
          <p:cNvSpPr txBox="1"/>
          <p:nvPr/>
        </p:nvSpPr>
        <p:spPr>
          <a:xfrm>
            <a:off x="2673682"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grpSp>
        <p:nvGrpSpPr>
          <p:cNvPr id="25" name="组合 24">
            <a:extLst>
              <a:ext uri="{FF2B5EF4-FFF2-40B4-BE49-F238E27FC236}">
                <a16:creationId xmlns:a16="http://schemas.microsoft.com/office/drawing/2014/main" id="{B4DD2446-FE89-DAD2-E5B3-D7A3426F4275}"/>
              </a:ext>
            </a:extLst>
          </p:cNvPr>
          <p:cNvGrpSpPr/>
          <p:nvPr/>
        </p:nvGrpSpPr>
        <p:grpSpPr>
          <a:xfrm>
            <a:off x="4320000" y="5045681"/>
            <a:ext cx="1196584" cy="1133912"/>
            <a:chOff x="7455208" y="2675719"/>
            <a:chExt cx="1196584" cy="1133912"/>
          </a:xfrm>
        </p:grpSpPr>
        <p:sp>
          <p:nvSpPr>
            <p:cNvPr id="26" name="椭圆 25">
              <a:extLst>
                <a:ext uri="{FF2B5EF4-FFF2-40B4-BE49-F238E27FC236}">
                  <a16:creationId xmlns:a16="http://schemas.microsoft.com/office/drawing/2014/main" id="{2A269713-3B45-19BE-74EC-C4DD85BEEBCB}"/>
                </a:ext>
              </a:extLst>
            </p:cNvPr>
            <p:cNvSpPr/>
            <p:nvPr/>
          </p:nvSpPr>
          <p:spPr>
            <a:xfrm>
              <a:off x="8219992" y="26757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28" name="直接箭头连接符 27">
              <a:extLst>
                <a:ext uri="{FF2B5EF4-FFF2-40B4-BE49-F238E27FC236}">
                  <a16:creationId xmlns:a16="http://schemas.microsoft.com/office/drawing/2014/main" id="{B9EE9415-0409-5638-6011-85393224880C}"/>
                </a:ext>
              </a:extLst>
            </p:cNvPr>
            <p:cNvCxnSpPr>
              <a:cxnSpLocks/>
              <a:stCxn id="34" idx="7"/>
              <a:endCxn id="26" idx="3"/>
            </p:cNvCxnSpPr>
            <p:nvPr/>
          </p:nvCxnSpPr>
          <p:spPr>
            <a:xfrm flipV="1">
              <a:off x="7962937" y="3022603"/>
              <a:ext cx="320291" cy="440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99597325-1443-59BB-0389-8C901F7F4723}"/>
                </a:ext>
              </a:extLst>
            </p:cNvPr>
            <p:cNvSpPr txBox="1"/>
            <p:nvPr/>
          </p:nvSpPr>
          <p:spPr>
            <a:xfrm>
              <a:off x="8256650" y="2689017"/>
              <a:ext cx="378253" cy="338554"/>
            </a:xfrm>
            <a:prstGeom prst="rect">
              <a:avLst/>
            </a:prstGeom>
            <a:noFill/>
          </p:spPr>
          <p:txBody>
            <a:bodyPr wrap="square" rtlCol="0">
              <a:spAutoFit/>
            </a:bodyPr>
            <a:lstStyle/>
            <a:p>
              <a:pPr algn="ctr"/>
              <a:r>
                <a:rPr lang="en-US" altLang="zh-CN" sz="1600" dirty="0">
                  <a:latin typeface="Apple Braille" pitchFamily="2" charset="0"/>
                </a:rPr>
                <a:t>s</a:t>
              </a:r>
              <a:r>
                <a:rPr lang="en-US" altLang="zh-CN" sz="1600" baseline="-25000" dirty="0">
                  <a:latin typeface="Apple Braille" pitchFamily="2" charset="0"/>
                </a:rPr>
                <a:t>1</a:t>
              </a:r>
              <a:endParaRPr lang="zh-CN" altLang="en-US" sz="1600" baseline="-25000" dirty="0">
                <a:latin typeface="Apple Braille" pitchFamily="2" charset="0"/>
              </a:endParaRPr>
            </a:p>
          </p:txBody>
        </p:sp>
        <p:grpSp>
          <p:nvGrpSpPr>
            <p:cNvPr id="31" name="组合 30">
              <a:extLst>
                <a:ext uri="{FF2B5EF4-FFF2-40B4-BE49-F238E27FC236}">
                  <a16:creationId xmlns:a16="http://schemas.microsoft.com/office/drawing/2014/main" id="{8F5BC97C-79CF-832D-AAC6-4228A6FCFA30}"/>
                </a:ext>
              </a:extLst>
            </p:cNvPr>
            <p:cNvGrpSpPr/>
            <p:nvPr/>
          </p:nvGrpSpPr>
          <p:grpSpPr>
            <a:xfrm>
              <a:off x="7455208" y="3403231"/>
              <a:ext cx="570965" cy="406400"/>
              <a:chOff x="3005693" y="4210695"/>
              <a:chExt cx="570965" cy="406400"/>
            </a:xfrm>
          </p:grpSpPr>
          <p:sp>
            <p:nvSpPr>
              <p:cNvPr id="34" name="椭圆 33">
                <a:extLst>
                  <a:ext uri="{FF2B5EF4-FFF2-40B4-BE49-F238E27FC236}">
                    <a16:creationId xmlns:a16="http://schemas.microsoft.com/office/drawing/2014/main" id="{51F739A7-0FA6-A490-E55F-962808E8E8FE}"/>
                  </a:ext>
                </a:extLst>
              </p:cNvPr>
              <p:cNvSpPr/>
              <p:nvPr/>
            </p:nvSpPr>
            <p:spPr>
              <a:xfrm>
                <a:off x="3144858"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35" name="等腰三角形 34">
                <a:extLst>
                  <a:ext uri="{FF2B5EF4-FFF2-40B4-BE49-F238E27FC236}">
                    <a16:creationId xmlns:a16="http://schemas.microsoft.com/office/drawing/2014/main" id="{5DE16F8A-4D3D-A58A-D09F-5A749A6F4FA0}"/>
                  </a:ext>
                </a:extLst>
              </p:cNvPr>
              <p:cNvSpPr/>
              <p:nvPr/>
            </p:nvSpPr>
            <p:spPr>
              <a:xfrm rot="5400000">
                <a:off x="2899186" y="4362814"/>
                <a:ext cx="348679" cy="135665"/>
              </a:xfrm>
              <a:prstGeom prst="triangle">
                <a:avLst>
                  <a:gd name="adj" fmla="val 4562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文本框 63">
                <a:extLst>
                  <a:ext uri="{FF2B5EF4-FFF2-40B4-BE49-F238E27FC236}">
                    <a16:creationId xmlns:a16="http://schemas.microsoft.com/office/drawing/2014/main" id="{8A1DC80E-AB72-910D-AEF2-CAA45C9D5DA4}"/>
                  </a:ext>
                </a:extLst>
              </p:cNvPr>
              <p:cNvSpPr txBox="1"/>
              <p:nvPr/>
            </p:nvSpPr>
            <p:spPr>
              <a:xfrm>
                <a:off x="3193648" y="4231372"/>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0</a:t>
                </a:r>
                <a:endParaRPr lang="zh-CN" altLang="en-US" sz="1600" baseline="-25000" dirty="0">
                  <a:latin typeface="Apple Braille" pitchFamily="2" charset="0"/>
                </a:endParaRPr>
              </a:p>
            </p:txBody>
          </p:sp>
        </p:grpSp>
        <p:sp>
          <p:nvSpPr>
            <p:cNvPr id="32" name="文本框 31">
              <a:extLst>
                <a:ext uri="{FF2B5EF4-FFF2-40B4-BE49-F238E27FC236}">
                  <a16:creationId xmlns:a16="http://schemas.microsoft.com/office/drawing/2014/main" id="{311407C5-72B7-FF18-4762-0C7ACA5E99BE}"/>
                </a:ext>
              </a:extLst>
            </p:cNvPr>
            <p:cNvSpPr txBox="1"/>
            <p:nvPr/>
          </p:nvSpPr>
          <p:spPr>
            <a:xfrm>
              <a:off x="8057773" y="3203897"/>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grpSp>
      <p:sp>
        <p:nvSpPr>
          <p:cNvPr id="39" name="文本框 38">
            <a:extLst>
              <a:ext uri="{FF2B5EF4-FFF2-40B4-BE49-F238E27FC236}">
                <a16:creationId xmlns:a16="http://schemas.microsoft.com/office/drawing/2014/main" id="{9324DC02-F6B7-D666-C179-0911F8CE7B4E}"/>
              </a:ext>
            </a:extLst>
          </p:cNvPr>
          <p:cNvSpPr txBox="1"/>
          <p:nvPr/>
        </p:nvSpPr>
        <p:spPr>
          <a:xfrm>
            <a:off x="4486913" y="6327924"/>
            <a:ext cx="2941831"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 Step1: Initializing the automaton</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233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Bug automaton</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18</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4"/>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2772514"/>
            <a:chOff x="3073067" y="1860009"/>
            <a:chExt cx="1792603" cy="2772514"/>
          </a:xfrm>
        </p:grpSpPr>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5"/>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0" name="文本框 53">
            <a:extLst>
              <a:ext uri="{FF2B5EF4-FFF2-40B4-BE49-F238E27FC236}">
                <a16:creationId xmlns:a16="http://schemas.microsoft.com/office/drawing/2014/main" id="{29ED7EF6-8308-416C-8E74-E0AAFAF69077}"/>
              </a:ext>
            </a:extLst>
          </p:cNvPr>
          <p:cNvSpPr txBox="1"/>
          <p:nvPr/>
        </p:nvSpPr>
        <p:spPr>
          <a:xfrm>
            <a:off x="657534"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31" name="文本框 53">
            <a:extLst>
              <a:ext uri="{FF2B5EF4-FFF2-40B4-BE49-F238E27FC236}">
                <a16:creationId xmlns:a16="http://schemas.microsoft.com/office/drawing/2014/main" id="{B71DDFA0-4F7A-7F00-0B18-7D6302015FE3}"/>
              </a:ext>
            </a:extLst>
          </p:cNvPr>
          <p:cNvSpPr txBox="1"/>
          <p:nvPr/>
        </p:nvSpPr>
        <p:spPr>
          <a:xfrm>
            <a:off x="2673682"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32" name="文本框 53">
            <a:extLst>
              <a:ext uri="{FF2B5EF4-FFF2-40B4-BE49-F238E27FC236}">
                <a16:creationId xmlns:a16="http://schemas.microsoft.com/office/drawing/2014/main" id="{826F23D4-4621-1563-202A-640C7991D3D0}"/>
              </a:ext>
            </a:extLst>
          </p:cNvPr>
          <p:cNvSpPr txBox="1"/>
          <p:nvPr/>
        </p:nvSpPr>
        <p:spPr>
          <a:xfrm>
            <a:off x="4666753"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grpSp>
        <p:nvGrpSpPr>
          <p:cNvPr id="36" name="组合 35">
            <a:extLst>
              <a:ext uri="{FF2B5EF4-FFF2-40B4-BE49-F238E27FC236}">
                <a16:creationId xmlns:a16="http://schemas.microsoft.com/office/drawing/2014/main" id="{3FE9B07C-AAE0-3E49-DA25-E4563B00FFEB}"/>
              </a:ext>
            </a:extLst>
          </p:cNvPr>
          <p:cNvGrpSpPr/>
          <p:nvPr/>
        </p:nvGrpSpPr>
        <p:grpSpPr>
          <a:xfrm>
            <a:off x="4320000" y="5045681"/>
            <a:ext cx="2087015" cy="1155056"/>
            <a:chOff x="7455208" y="2675719"/>
            <a:chExt cx="2087015" cy="1155056"/>
          </a:xfrm>
        </p:grpSpPr>
        <p:sp>
          <p:nvSpPr>
            <p:cNvPr id="37" name="椭圆 36">
              <a:extLst>
                <a:ext uri="{FF2B5EF4-FFF2-40B4-BE49-F238E27FC236}">
                  <a16:creationId xmlns:a16="http://schemas.microsoft.com/office/drawing/2014/main" id="{B338FCC2-26F6-A892-C78C-1522284A8771}"/>
                </a:ext>
              </a:extLst>
            </p:cNvPr>
            <p:cNvSpPr/>
            <p:nvPr/>
          </p:nvSpPr>
          <p:spPr>
            <a:xfrm>
              <a:off x="8219992" y="26757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38" name="曲线连接符 11">
              <a:extLst>
                <a:ext uri="{FF2B5EF4-FFF2-40B4-BE49-F238E27FC236}">
                  <a16:creationId xmlns:a16="http://schemas.microsoft.com/office/drawing/2014/main" id="{CBE5CDB2-5253-A6BF-D44A-891FBD8A3720}"/>
                </a:ext>
              </a:extLst>
            </p:cNvPr>
            <p:cNvCxnSpPr>
              <a:stCxn id="37" idx="4"/>
              <a:endCxn id="73" idx="2"/>
            </p:cNvCxnSpPr>
            <p:nvPr/>
          </p:nvCxnSpPr>
          <p:spPr>
            <a:xfrm rot="16200000" flipH="1">
              <a:off x="8486574" y="3031437"/>
              <a:ext cx="545456" cy="6468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C3F35C4C-E3E2-837F-5567-3E9804D4057C}"/>
                </a:ext>
              </a:extLst>
            </p:cNvPr>
            <p:cNvCxnSpPr>
              <a:stCxn id="54" idx="7"/>
              <a:endCxn id="37" idx="3"/>
            </p:cNvCxnSpPr>
            <p:nvPr/>
          </p:nvCxnSpPr>
          <p:spPr>
            <a:xfrm flipV="1">
              <a:off x="7962937" y="3022603"/>
              <a:ext cx="320291" cy="440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97D28B92-CFE3-2306-7E63-5FE401491E54}"/>
                </a:ext>
              </a:extLst>
            </p:cNvPr>
            <p:cNvSpPr txBox="1"/>
            <p:nvPr/>
          </p:nvSpPr>
          <p:spPr>
            <a:xfrm>
              <a:off x="8256650" y="2689017"/>
              <a:ext cx="378253" cy="338554"/>
            </a:xfrm>
            <a:prstGeom prst="rect">
              <a:avLst/>
            </a:prstGeom>
            <a:noFill/>
          </p:spPr>
          <p:txBody>
            <a:bodyPr wrap="square" rtlCol="0">
              <a:spAutoFit/>
            </a:bodyPr>
            <a:lstStyle/>
            <a:p>
              <a:pPr algn="ctr"/>
              <a:r>
                <a:rPr lang="en-US" altLang="zh-CN" sz="1600" dirty="0">
                  <a:latin typeface="Apple Braille" pitchFamily="2" charset="0"/>
                </a:rPr>
                <a:t>s</a:t>
              </a:r>
              <a:r>
                <a:rPr lang="en-US" altLang="zh-CN" sz="1600" baseline="-25000" dirty="0">
                  <a:latin typeface="Apple Braille" pitchFamily="2" charset="0"/>
                </a:rPr>
                <a:t>1</a:t>
              </a:r>
              <a:endParaRPr lang="zh-CN" altLang="en-US" sz="1600" baseline="-25000" dirty="0">
                <a:latin typeface="Apple Braille" pitchFamily="2" charset="0"/>
              </a:endParaRPr>
            </a:p>
          </p:txBody>
        </p:sp>
        <p:grpSp>
          <p:nvGrpSpPr>
            <p:cNvPr id="43" name="组合 42">
              <a:extLst>
                <a:ext uri="{FF2B5EF4-FFF2-40B4-BE49-F238E27FC236}">
                  <a16:creationId xmlns:a16="http://schemas.microsoft.com/office/drawing/2014/main" id="{BE9229A1-12BA-97BD-7CFA-9C684E2A53F5}"/>
                </a:ext>
              </a:extLst>
            </p:cNvPr>
            <p:cNvGrpSpPr/>
            <p:nvPr/>
          </p:nvGrpSpPr>
          <p:grpSpPr>
            <a:xfrm>
              <a:off x="9082712" y="3403231"/>
              <a:ext cx="459511" cy="427544"/>
              <a:chOff x="4963106" y="3861087"/>
              <a:chExt cx="459511" cy="427544"/>
            </a:xfrm>
          </p:grpSpPr>
          <p:sp>
            <p:nvSpPr>
              <p:cNvPr id="73" name="椭圆 72">
                <a:extLst>
                  <a:ext uri="{FF2B5EF4-FFF2-40B4-BE49-F238E27FC236}">
                    <a16:creationId xmlns:a16="http://schemas.microsoft.com/office/drawing/2014/main" id="{FB88954E-C7E5-DAAD-4081-32DE817AEE0E}"/>
                  </a:ext>
                </a:extLst>
              </p:cNvPr>
              <p:cNvSpPr/>
              <p:nvPr/>
            </p:nvSpPr>
            <p:spPr>
              <a:xfrm>
                <a:off x="4963106" y="3882231"/>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74" name="文本框 73">
                <a:extLst>
                  <a:ext uri="{FF2B5EF4-FFF2-40B4-BE49-F238E27FC236}">
                    <a16:creationId xmlns:a16="http://schemas.microsoft.com/office/drawing/2014/main" id="{9F1F5CC8-9FDE-C48E-6156-E7D6F4447E1B}"/>
                  </a:ext>
                </a:extLst>
              </p:cNvPr>
              <p:cNvSpPr txBox="1"/>
              <p:nvPr/>
            </p:nvSpPr>
            <p:spPr>
              <a:xfrm>
                <a:off x="5016823" y="3861087"/>
                <a:ext cx="405794" cy="338554"/>
              </a:xfrm>
              <a:prstGeom prst="rect">
                <a:avLst/>
              </a:prstGeom>
              <a:noFill/>
            </p:spPr>
            <p:txBody>
              <a:bodyPr wrap="square" rtlCol="0">
                <a:spAutoFit/>
              </a:bodyPr>
              <a:lstStyle/>
              <a:p>
                <a:r>
                  <a:rPr lang="en-US" altLang="zh-CN" sz="1600" dirty="0">
                    <a:latin typeface="Apple Braille" pitchFamily="2" charset="0"/>
                  </a:rPr>
                  <a:t>s</a:t>
                </a:r>
                <a:r>
                  <a:rPr lang="en-US" altLang="zh-CN" sz="1600" baseline="-25000" dirty="0">
                    <a:latin typeface="Apple Braille" pitchFamily="2" charset="0"/>
                  </a:rPr>
                  <a:t>2</a:t>
                </a:r>
                <a:endParaRPr lang="zh-CN" altLang="en-US" sz="1600" baseline="-25000" dirty="0">
                  <a:latin typeface="Apple Braille" pitchFamily="2" charset="0"/>
                </a:endParaRPr>
              </a:p>
            </p:txBody>
          </p:sp>
        </p:grpSp>
        <p:grpSp>
          <p:nvGrpSpPr>
            <p:cNvPr id="47" name="组合 46">
              <a:extLst>
                <a:ext uri="{FF2B5EF4-FFF2-40B4-BE49-F238E27FC236}">
                  <a16:creationId xmlns:a16="http://schemas.microsoft.com/office/drawing/2014/main" id="{10820A2C-BCD2-8356-8AF0-7B0DE05C2B2D}"/>
                </a:ext>
              </a:extLst>
            </p:cNvPr>
            <p:cNvGrpSpPr/>
            <p:nvPr/>
          </p:nvGrpSpPr>
          <p:grpSpPr>
            <a:xfrm>
              <a:off x="7455208" y="3403231"/>
              <a:ext cx="570965" cy="406400"/>
              <a:chOff x="3005693" y="4210695"/>
              <a:chExt cx="570965" cy="406400"/>
            </a:xfrm>
          </p:grpSpPr>
          <p:sp>
            <p:nvSpPr>
              <p:cNvPr id="54" name="椭圆 53">
                <a:extLst>
                  <a:ext uri="{FF2B5EF4-FFF2-40B4-BE49-F238E27FC236}">
                    <a16:creationId xmlns:a16="http://schemas.microsoft.com/office/drawing/2014/main" id="{AE333185-765B-1989-0201-3745F56A2E46}"/>
                  </a:ext>
                </a:extLst>
              </p:cNvPr>
              <p:cNvSpPr/>
              <p:nvPr/>
            </p:nvSpPr>
            <p:spPr>
              <a:xfrm>
                <a:off x="3144858"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55" name="等腰三角形 54">
                <a:extLst>
                  <a:ext uri="{FF2B5EF4-FFF2-40B4-BE49-F238E27FC236}">
                    <a16:creationId xmlns:a16="http://schemas.microsoft.com/office/drawing/2014/main" id="{72F90287-7475-FA50-AE8E-966BCE1D5965}"/>
                  </a:ext>
                </a:extLst>
              </p:cNvPr>
              <p:cNvSpPr/>
              <p:nvPr/>
            </p:nvSpPr>
            <p:spPr>
              <a:xfrm rot="5400000">
                <a:off x="2899186" y="4362814"/>
                <a:ext cx="348679" cy="135665"/>
              </a:xfrm>
              <a:prstGeom prst="triangle">
                <a:avLst>
                  <a:gd name="adj" fmla="val 4562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6" name="文本框 63">
                <a:extLst>
                  <a:ext uri="{FF2B5EF4-FFF2-40B4-BE49-F238E27FC236}">
                    <a16:creationId xmlns:a16="http://schemas.microsoft.com/office/drawing/2014/main" id="{492CFD7A-8EA9-0BA5-6EEB-77A0DB7BF665}"/>
                  </a:ext>
                </a:extLst>
              </p:cNvPr>
              <p:cNvSpPr txBox="1"/>
              <p:nvPr/>
            </p:nvSpPr>
            <p:spPr>
              <a:xfrm>
                <a:off x="3193648" y="4231372"/>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0</a:t>
                </a:r>
                <a:endParaRPr lang="zh-CN" altLang="en-US" sz="1600" baseline="-25000" dirty="0">
                  <a:latin typeface="Apple Braille" pitchFamily="2" charset="0"/>
                </a:endParaRPr>
              </a:p>
            </p:txBody>
          </p:sp>
        </p:grpSp>
        <p:sp>
          <p:nvSpPr>
            <p:cNvPr id="48" name="文本框 47">
              <a:extLst>
                <a:ext uri="{FF2B5EF4-FFF2-40B4-BE49-F238E27FC236}">
                  <a16:creationId xmlns:a16="http://schemas.microsoft.com/office/drawing/2014/main" id="{A877A1AA-866D-DD57-91DA-DEFC9D53F892}"/>
                </a:ext>
              </a:extLst>
            </p:cNvPr>
            <p:cNvSpPr txBox="1"/>
            <p:nvPr/>
          </p:nvSpPr>
          <p:spPr>
            <a:xfrm>
              <a:off x="8057773" y="3203897"/>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49" name="文本框 48">
              <a:extLst>
                <a:ext uri="{FF2B5EF4-FFF2-40B4-BE49-F238E27FC236}">
                  <a16:creationId xmlns:a16="http://schemas.microsoft.com/office/drawing/2014/main" id="{A4851701-1502-DC09-8F06-89105606591A}"/>
                </a:ext>
              </a:extLst>
            </p:cNvPr>
            <p:cNvSpPr txBox="1"/>
            <p:nvPr/>
          </p:nvSpPr>
          <p:spPr>
            <a:xfrm>
              <a:off x="8382174" y="3346893"/>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2</a:t>
              </a:r>
              <a:endParaRPr lang="zh-CN" altLang="en-US" sz="1200" baseline="-25000" dirty="0">
                <a:latin typeface="Apple Braille" pitchFamily="2" charset="0"/>
              </a:endParaRPr>
            </a:p>
          </p:txBody>
        </p:sp>
      </p:grpSp>
      <p:sp>
        <p:nvSpPr>
          <p:cNvPr id="78" name="文本框 77">
            <a:extLst>
              <a:ext uri="{FF2B5EF4-FFF2-40B4-BE49-F238E27FC236}">
                <a16:creationId xmlns:a16="http://schemas.microsoft.com/office/drawing/2014/main" id="{628E1E89-65B0-9FBB-49EA-3C14B43A5B4A}"/>
              </a:ext>
            </a:extLst>
          </p:cNvPr>
          <p:cNvSpPr txBox="1"/>
          <p:nvPr/>
        </p:nvSpPr>
        <p:spPr>
          <a:xfrm>
            <a:off x="4486913" y="6327924"/>
            <a:ext cx="2941831"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 Step1: Initializing the automaton</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56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Bug automaton</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19</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4"/>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2772514"/>
            <a:chOff x="3073067" y="1860009"/>
            <a:chExt cx="1792603" cy="2772514"/>
          </a:xfrm>
        </p:grpSpPr>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5"/>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1" name="右箭头 36">
            <a:extLst>
              <a:ext uri="{FF2B5EF4-FFF2-40B4-BE49-F238E27FC236}">
                <a16:creationId xmlns:a16="http://schemas.microsoft.com/office/drawing/2014/main" id="{2092469A-4F74-A86D-D93B-D739222C5BDF}"/>
              </a:ext>
            </a:extLst>
          </p:cNvPr>
          <p:cNvSpPr/>
          <p:nvPr/>
        </p:nvSpPr>
        <p:spPr>
          <a:xfrm>
            <a:off x="5715421" y="291414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32" name="组合 31">
            <a:extLst>
              <a:ext uri="{FF2B5EF4-FFF2-40B4-BE49-F238E27FC236}">
                <a16:creationId xmlns:a16="http://schemas.microsoft.com/office/drawing/2014/main" id="{2F0BBBE9-69DE-FF23-6453-E7E1CB7039E5}"/>
              </a:ext>
            </a:extLst>
          </p:cNvPr>
          <p:cNvGrpSpPr/>
          <p:nvPr/>
        </p:nvGrpSpPr>
        <p:grpSpPr>
          <a:xfrm>
            <a:off x="5925824" y="1687613"/>
            <a:ext cx="1772994" cy="2705762"/>
            <a:chOff x="5076995" y="1894054"/>
            <a:chExt cx="1772994" cy="2705762"/>
          </a:xfrm>
        </p:grpSpPr>
        <p:pic>
          <p:nvPicPr>
            <p:cNvPr id="33" name="图片 32">
              <a:extLst>
                <a:ext uri="{FF2B5EF4-FFF2-40B4-BE49-F238E27FC236}">
                  <a16:creationId xmlns:a16="http://schemas.microsoft.com/office/drawing/2014/main" id="{8C4D16C6-8209-DEE6-9C91-2C721E00114F}"/>
                </a:ext>
              </a:extLst>
            </p:cNvPr>
            <p:cNvPicPr>
              <a:picLocks noChangeAspect="1"/>
            </p:cNvPicPr>
            <p:nvPr/>
          </p:nvPicPr>
          <p:blipFill>
            <a:blip r:embed="rId6"/>
            <a:stretch>
              <a:fillRect/>
            </a:stretch>
          </p:blipFill>
          <p:spPr>
            <a:xfrm>
              <a:off x="5076995" y="1897011"/>
              <a:ext cx="1772994" cy="2702805"/>
            </a:xfrm>
            <a:prstGeom prst="rect">
              <a:avLst/>
            </a:prstGeom>
          </p:spPr>
        </p:pic>
        <p:sp>
          <p:nvSpPr>
            <p:cNvPr id="34" name="矩形 33">
              <a:extLst>
                <a:ext uri="{FF2B5EF4-FFF2-40B4-BE49-F238E27FC236}">
                  <a16:creationId xmlns:a16="http://schemas.microsoft.com/office/drawing/2014/main" id="{0C8AA7EC-8918-8AD1-CE15-24D18500DBEE}"/>
                </a:ext>
              </a:extLst>
            </p:cNvPr>
            <p:cNvSpPr/>
            <p:nvPr/>
          </p:nvSpPr>
          <p:spPr>
            <a:xfrm>
              <a:off x="5076995" y="1894054"/>
              <a:ext cx="1772994" cy="27057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33F25BF3-19C1-8089-1CDD-659F9D3291A7}"/>
                </a:ext>
              </a:extLst>
            </p:cNvPr>
            <p:cNvSpPr txBox="1"/>
            <p:nvPr/>
          </p:nvSpPr>
          <p:spPr>
            <a:xfrm>
              <a:off x="5406854" y="326324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37" name="矩形 36">
              <a:extLst>
                <a:ext uri="{FF2B5EF4-FFF2-40B4-BE49-F238E27FC236}">
                  <a16:creationId xmlns:a16="http://schemas.microsoft.com/office/drawing/2014/main" id="{579A8802-A28E-0F4A-9090-87ED62017642}"/>
                </a:ext>
              </a:extLst>
            </p:cNvPr>
            <p:cNvSpPr/>
            <p:nvPr/>
          </p:nvSpPr>
          <p:spPr>
            <a:xfrm>
              <a:off x="5144844" y="3644774"/>
              <a:ext cx="519486"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Locked</a:t>
              </a:r>
              <a:endParaRPr kumimoji="1" lang="zh-CN" altLang="en-US" sz="800" dirty="0"/>
            </a:p>
          </p:txBody>
        </p:sp>
        <p:sp>
          <p:nvSpPr>
            <p:cNvPr id="38" name="矩形 37">
              <a:extLst>
                <a:ext uri="{FF2B5EF4-FFF2-40B4-BE49-F238E27FC236}">
                  <a16:creationId xmlns:a16="http://schemas.microsoft.com/office/drawing/2014/main" id="{72EFED94-7479-80B2-608A-88479CF82CEB}"/>
                </a:ext>
              </a:extLst>
            </p:cNvPr>
            <p:cNvSpPr/>
            <p:nvPr/>
          </p:nvSpPr>
          <p:spPr>
            <a:xfrm>
              <a:off x="6101568" y="3646074"/>
              <a:ext cx="530181"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Settings</a:t>
              </a:r>
              <a:endParaRPr kumimoji="1" lang="zh-CN" altLang="en-US" sz="800" dirty="0"/>
            </a:p>
          </p:txBody>
        </p:sp>
        <p:sp>
          <p:nvSpPr>
            <p:cNvPr id="39" name="矩形 38">
              <a:extLst>
                <a:ext uri="{FF2B5EF4-FFF2-40B4-BE49-F238E27FC236}">
                  <a16:creationId xmlns:a16="http://schemas.microsoft.com/office/drawing/2014/main" id="{8BFFD2B5-9A49-9DA9-4F9D-863D76821318}"/>
                </a:ext>
              </a:extLst>
            </p:cNvPr>
            <p:cNvSpPr/>
            <p:nvPr/>
          </p:nvSpPr>
          <p:spPr>
            <a:xfrm>
              <a:off x="6089613" y="3202610"/>
              <a:ext cx="568402"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Archived</a:t>
              </a:r>
              <a:endParaRPr kumimoji="1" lang="zh-CN" altLang="en-US" sz="800" dirty="0"/>
            </a:p>
          </p:txBody>
        </p:sp>
        <p:sp>
          <p:nvSpPr>
            <p:cNvPr id="40" name="矩形 39">
              <a:extLst>
                <a:ext uri="{FF2B5EF4-FFF2-40B4-BE49-F238E27FC236}">
                  <a16:creationId xmlns:a16="http://schemas.microsoft.com/office/drawing/2014/main" id="{A65F218D-CD02-0F76-D3C5-48F29DDFE884}"/>
                </a:ext>
              </a:extLst>
            </p:cNvPr>
            <p:cNvSpPr/>
            <p:nvPr/>
          </p:nvSpPr>
          <p:spPr>
            <a:xfrm>
              <a:off x="5700136" y="3636851"/>
              <a:ext cx="420713"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Trash</a:t>
              </a:r>
              <a:endParaRPr kumimoji="1" lang="zh-CN" altLang="en-US" sz="800" dirty="0"/>
            </a:p>
          </p:txBody>
        </p:sp>
        <p:sp>
          <p:nvSpPr>
            <p:cNvPr id="41" name="矩形 40">
              <a:extLst>
                <a:ext uri="{FF2B5EF4-FFF2-40B4-BE49-F238E27FC236}">
                  <a16:creationId xmlns:a16="http://schemas.microsoft.com/office/drawing/2014/main" id="{0D19E754-C434-F9FC-C429-77837DDE7D75}"/>
                </a:ext>
              </a:extLst>
            </p:cNvPr>
            <p:cNvSpPr/>
            <p:nvPr/>
          </p:nvSpPr>
          <p:spPr>
            <a:xfrm>
              <a:off x="5595685" y="3202610"/>
              <a:ext cx="583564"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Favorites</a:t>
              </a:r>
              <a:endParaRPr kumimoji="1" lang="zh-CN" altLang="en-US" sz="800" dirty="0"/>
            </a:p>
          </p:txBody>
        </p:sp>
        <p:sp>
          <p:nvSpPr>
            <p:cNvPr id="42" name="矩形 41">
              <a:extLst>
                <a:ext uri="{FF2B5EF4-FFF2-40B4-BE49-F238E27FC236}">
                  <a16:creationId xmlns:a16="http://schemas.microsoft.com/office/drawing/2014/main" id="{C14656A5-1A79-BD74-704B-0D21E98B1974}"/>
                </a:ext>
              </a:extLst>
            </p:cNvPr>
            <p:cNvSpPr/>
            <p:nvPr/>
          </p:nvSpPr>
          <p:spPr>
            <a:xfrm>
              <a:off x="5196935" y="3199400"/>
              <a:ext cx="451827"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Home</a:t>
              </a:r>
              <a:endParaRPr kumimoji="1" lang="zh-CN" altLang="en-US" sz="800" dirty="0"/>
            </a:p>
          </p:txBody>
        </p:sp>
        <p:sp>
          <p:nvSpPr>
            <p:cNvPr id="43" name="矩形 42">
              <a:extLst>
                <a:ext uri="{FF2B5EF4-FFF2-40B4-BE49-F238E27FC236}">
                  <a16:creationId xmlns:a16="http://schemas.microsoft.com/office/drawing/2014/main" id="{FC2705DF-470C-BAD9-0D74-C86ADD1AD3DB}"/>
                </a:ext>
              </a:extLst>
            </p:cNvPr>
            <p:cNvSpPr/>
            <p:nvPr/>
          </p:nvSpPr>
          <p:spPr>
            <a:xfrm>
              <a:off x="5123175" y="3366836"/>
              <a:ext cx="577924" cy="518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5" name="右箭头 37">
            <a:extLst>
              <a:ext uri="{FF2B5EF4-FFF2-40B4-BE49-F238E27FC236}">
                <a16:creationId xmlns:a16="http://schemas.microsoft.com/office/drawing/2014/main" id="{E636659F-FC9B-DD7C-36E6-EC65BA3483D3}"/>
              </a:ext>
            </a:extLst>
          </p:cNvPr>
          <p:cNvSpPr/>
          <p:nvPr/>
        </p:nvSpPr>
        <p:spPr>
          <a:xfrm>
            <a:off x="7727494"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47" name="组合 46">
            <a:extLst>
              <a:ext uri="{FF2B5EF4-FFF2-40B4-BE49-F238E27FC236}">
                <a16:creationId xmlns:a16="http://schemas.microsoft.com/office/drawing/2014/main" id="{6492F349-4C7D-D953-F772-A1E5B0D0CE71}"/>
              </a:ext>
            </a:extLst>
          </p:cNvPr>
          <p:cNvGrpSpPr/>
          <p:nvPr/>
        </p:nvGrpSpPr>
        <p:grpSpPr>
          <a:xfrm>
            <a:off x="7899191" y="1661274"/>
            <a:ext cx="1822938" cy="2747063"/>
            <a:chOff x="7024918" y="1851407"/>
            <a:chExt cx="1822938" cy="2747063"/>
          </a:xfrm>
        </p:grpSpPr>
        <p:pic>
          <p:nvPicPr>
            <p:cNvPr id="48" name="图片 47">
              <a:extLst>
                <a:ext uri="{FF2B5EF4-FFF2-40B4-BE49-F238E27FC236}">
                  <a16:creationId xmlns:a16="http://schemas.microsoft.com/office/drawing/2014/main" id="{A6BB3DBF-682C-0046-C1A6-A9B6AD6CE4F8}"/>
                </a:ext>
              </a:extLst>
            </p:cNvPr>
            <p:cNvPicPr>
              <a:picLocks noChangeAspect="1"/>
            </p:cNvPicPr>
            <p:nvPr/>
          </p:nvPicPr>
          <p:blipFill>
            <a:blip r:embed="rId5"/>
            <a:stretch>
              <a:fillRect/>
            </a:stretch>
          </p:blipFill>
          <p:spPr>
            <a:xfrm>
              <a:off x="7061314" y="1875012"/>
              <a:ext cx="1786542" cy="2723458"/>
            </a:xfrm>
            <a:prstGeom prst="rect">
              <a:avLst/>
            </a:prstGeom>
          </p:spPr>
        </p:pic>
        <p:sp>
          <p:nvSpPr>
            <p:cNvPr id="49" name="矩形 48">
              <a:extLst>
                <a:ext uri="{FF2B5EF4-FFF2-40B4-BE49-F238E27FC236}">
                  <a16:creationId xmlns:a16="http://schemas.microsoft.com/office/drawing/2014/main" id="{F5769405-7635-8A82-E45B-5386F9535A95}"/>
                </a:ext>
              </a:extLst>
            </p:cNvPr>
            <p:cNvSpPr/>
            <p:nvPr/>
          </p:nvSpPr>
          <p:spPr>
            <a:xfrm>
              <a:off x="7078086" y="4110261"/>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07B59FDC-FB8B-81B0-4A27-4A4941A0A184}"/>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B3CA36B5-A99D-16A5-21FF-1C094E45C6DE}"/>
                </a:ext>
              </a:extLst>
            </p:cNvPr>
            <p:cNvSpPr txBox="1"/>
            <p:nvPr/>
          </p:nvSpPr>
          <p:spPr>
            <a:xfrm>
              <a:off x="7024918" y="375585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53" name="矩形 52">
              <a:extLst>
                <a:ext uri="{FF2B5EF4-FFF2-40B4-BE49-F238E27FC236}">
                  <a16:creationId xmlns:a16="http://schemas.microsoft.com/office/drawing/2014/main" id="{EA2717C3-38B3-6705-0366-03954A04F250}"/>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54" name="矩形 53">
              <a:extLst>
                <a:ext uri="{FF2B5EF4-FFF2-40B4-BE49-F238E27FC236}">
                  <a16:creationId xmlns:a16="http://schemas.microsoft.com/office/drawing/2014/main" id="{0CE6C245-1FEA-53DC-951F-3C9E8DC5933E}"/>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55" name="矩形 54">
              <a:extLst>
                <a:ext uri="{FF2B5EF4-FFF2-40B4-BE49-F238E27FC236}">
                  <a16:creationId xmlns:a16="http://schemas.microsoft.com/office/drawing/2014/main" id="{4D627244-E1F6-43B2-67AD-74F6806D6607}"/>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57" name="组合 56">
            <a:extLst>
              <a:ext uri="{FF2B5EF4-FFF2-40B4-BE49-F238E27FC236}">
                <a16:creationId xmlns:a16="http://schemas.microsoft.com/office/drawing/2014/main" id="{C48ED733-36DC-B98A-487F-B1B49B135C6F}"/>
              </a:ext>
            </a:extLst>
          </p:cNvPr>
          <p:cNvGrpSpPr/>
          <p:nvPr/>
        </p:nvGrpSpPr>
        <p:grpSpPr>
          <a:xfrm>
            <a:off x="4320000" y="4968466"/>
            <a:ext cx="3500084" cy="1349626"/>
            <a:chOff x="7455208" y="2598504"/>
            <a:chExt cx="3500084" cy="1349626"/>
          </a:xfrm>
        </p:grpSpPr>
        <p:sp>
          <p:nvSpPr>
            <p:cNvPr id="58" name="椭圆 57">
              <a:extLst>
                <a:ext uri="{FF2B5EF4-FFF2-40B4-BE49-F238E27FC236}">
                  <a16:creationId xmlns:a16="http://schemas.microsoft.com/office/drawing/2014/main" id="{7DB98C44-AB88-31F3-24EB-681CE75B2EFB}"/>
                </a:ext>
              </a:extLst>
            </p:cNvPr>
            <p:cNvSpPr/>
            <p:nvPr/>
          </p:nvSpPr>
          <p:spPr>
            <a:xfrm>
              <a:off x="8219992" y="26757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59" name="曲线连接符 11">
              <a:extLst>
                <a:ext uri="{FF2B5EF4-FFF2-40B4-BE49-F238E27FC236}">
                  <a16:creationId xmlns:a16="http://schemas.microsoft.com/office/drawing/2014/main" id="{C7A4BDEA-D799-54F3-AA7A-9DAF258E8CE3}"/>
                </a:ext>
              </a:extLst>
            </p:cNvPr>
            <p:cNvCxnSpPr>
              <a:stCxn id="58" idx="4"/>
              <a:endCxn id="85" idx="2"/>
            </p:cNvCxnSpPr>
            <p:nvPr/>
          </p:nvCxnSpPr>
          <p:spPr>
            <a:xfrm rot="16200000" flipH="1">
              <a:off x="8486574" y="3031437"/>
              <a:ext cx="545456" cy="6468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05A9EC0E-ED6E-E26A-1DE9-31267BA7B81F}"/>
                </a:ext>
              </a:extLst>
            </p:cNvPr>
            <p:cNvCxnSpPr>
              <a:stCxn id="75" idx="7"/>
              <a:endCxn id="58" idx="3"/>
            </p:cNvCxnSpPr>
            <p:nvPr/>
          </p:nvCxnSpPr>
          <p:spPr>
            <a:xfrm flipV="1">
              <a:off x="7962937" y="3022603"/>
              <a:ext cx="320291" cy="440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13B7B664-63A9-E0F3-750C-C3C53ADA3638}"/>
                </a:ext>
              </a:extLst>
            </p:cNvPr>
            <p:cNvCxnSpPr>
              <a:cxnSpLocks/>
              <a:stCxn id="83" idx="1"/>
              <a:endCxn id="81" idx="5"/>
            </p:cNvCxnSpPr>
            <p:nvPr/>
          </p:nvCxnSpPr>
          <p:spPr>
            <a:xfrm flipH="1" flipV="1">
              <a:off x="9862833" y="3022602"/>
              <a:ext cx="449717" cy="4663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1D1C3B18-2B53-914C-D0B6-653F1BD5C9BA}"/>
                </a:ext>
              </a:extLst>
            </p:cNvPr>
            <p:cNvCxnSpPr>
              <a:stCxn id="81" idx="6"/>
              <a:endCxn id="78" idx="2"/>
            </p:cNvCxnSpPr>
            <p:nvPr/>
          </p:nvCxnSpPr>
          <p:spPr>
            <a:xfrm>
              <a:off x="9926069" y="2878918"/>
              <a:ext cx="545337" cy="49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id="{C355AB5E-F664-DEB6-E854-E6F1D8A084E7}"/>
                </a:ext>
              </a:extLst>
            </p:cNvPr>
            <p:cNvSpPr txBox="1"/>
            <p:nvPr/>
          </p:nvSpPr>
          <p:spPr>
            <a:xfrm>
              <a:off x="8256650" y="2689017"/>
              <a:ext cx="378253" cy="338554"/>
            </a:xfrm>
            <a:prstGeom prst="rect">
              <a:avLst/>
            </a:prstGeom>
            <a:noFill/>
          </p:spPr>
          <p:txBody>
            <a:bodyPr wrap="square" rtlCol="0">
              <a:spAutoFit/>
            </a:bodyPr>
            <a:lstStyle/>
            <a:p>
              <a:pPr algn="ctr"/>
              <a:r>
                <a:rPr lang="en-US" altLang="zh-CN" sz="1600" dirty="0">
                  <a:latin typeface="Apple Braille" pitchFamily="2" charset="0"/>
                </a:rPr>
                <a:t>s</a:t>
              </a:r>
              <a:r>
                <a:rPr lang="en-US" altLang="zh-CN" sz="1600" baseline="-25000" dirty="0">
                  <a:latin typeface="Apple Braille" pitchFamily="2" charset="0"/>
                </a:rPr>
                <a:t>1</a:t>
              </a:r>
              <a:endParaRPr lang="zh-CN" altLang="en-US" sz="1600" baseline="-25000" dirty="0">
                <a:latin typeface="Apple Braille" pitchFamily="2" charset="0"/>
              </a:endParaRPr>
            </a:p>
          </p:txBody>
        </p:sp>
        <p:grpSp>
          <p:nvGrpSpPr>
            <p:cNvPr id="64" name="组合 63">
              <a:extLst>
                <a:ext uri="{FF2B5EF4-FFF2-40B4-BE49-F238E27FC236}">
                  <a16:creationId xmlns:a16="http://schemas.microsoft.com/office/drawing/2014/main" id="{C9929DEE-3A36-D1C7-7F31-C1ECF16E759E}"/>
                </a:ext>
              </a:extLst>
            </p:cNvPr>
            <p:cNvGrpSpPr/>
            <p:nvPr/>
          </p:nvGrpSpPr>
          <p:grpSpPr>
            <a:xfrm>
              <a:off x="9082712" y="3403231"/>
              <a:ext cx="459511" cy="427544"/>
              <a:chOff x="4963106" y="3861087"/>
              <a:chExt cx="459511" cy="427544"/>
            </a:xfrm>
          </p:grpSpPr>
          <p:sp>
            <p:nvSpPr>
              <p:cNvPr id="85" name="椭圆 84">
                <a:extLst>
                  <a:ext uri="{FF2B5EF4-FFF2-40B4-BE49-F238E27FC236}">
                    <a16:creationId xmlns:a16="http://schemas.microsoft.com/office/drawing/2014/main" id="{832E0C80-C432-F103-37AD-6BC5EFE1B4C8}"/>
                  </a:ext>
                </a:extLst>
              </p:cNvPr>
              <p:cNvSpPr/>
              <p:nvPr/>
            </p:nvSpPr>
            <p:spPr>
              <a:xfrm>
                <a:off x="4963106" y="3882231"/>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86" name="文本框 85">
                <a:extLst>
                  <a:ext uri="{FF2B5EF4-FFF2-40B4-BE49-F238E27FC236}">
                    <a16:creationId xmlns:a16="http://schemas.microsoft.com/office/drawing/2014/main" id="{15C651B0-ABDA-1FFE-0519-DE62820EC133}"/>
                  </a:ext>
                </a:extLst>
              </p:cNvPr>
              <p:cNvSpPr txBox="1"/>
              <p:nvPr/>
            </p:nvSpPr>
            <p:spPr>
              <a:xfrm>
                <a:off x="5016823" y="3861087"/>
                <a:ext cx="405794" cy="338554"/>
              </a:xfrm>
              <a:prstGeom prst="rect">
                <a:avLst/>
              </a:prstGeom>
              <a:noFill/>
            </p:spPr>
            <p:txBody>
              <a:bodyPr wrap="square" rtlCol="0">
                <a:spAutoFit/>
              </a:bodyPr>
              <a:lstStyle/>
              <a:p>
                <a:r>
                  <a:rPr lang="en-US" altLang="zh-CN" sz="1600" dirty="0">
                    <a:latin typeface="Apple Braille" pitchFamily="2" charset="0"/>
                  </a:rPr>
                  <a:t>s</a:t>
                </a:r>
                <a:r>
                  <a:rPr lang="en-US" altLang="zh-CN" sz="1600" baseline="-25000" dirty="0">
                    <a:latin typeface="Apple Braille" pitchFamily="2" charset="0"/>
                  </a:rPr>
                  <a:t>2</a:t>
                </a:r>
                <a:endParaRPr lang="zh-CN" altLang="en-US" sz="1600" baseline="-25000" dirty="0">
                  <a:latin typeface="Apple Braille" pitchFamily="2" charset="0"/>
                </a:endParaRPr>
              </a:p>
            </p:txBody>
          </p:sp>
        </p:grpSp>
        <p:grpSp>
          <p:nvGrpSpPr>
            <p:cNvPr id="65" name="组合 64">
              <a:extLst>
                <a:ext uri="{FF2B5EF4-FFF2-40B4-BE49-F238E27FC236}">
                  <a16:creationId xmlns:a16="http://schemas.microsoft.com/office/drawing/2014/main" id="{264F7C80-7A18-6AFB-A53A-C73F3FD6CCD7}"/>
                </a:ext>
              </a:extLst>
            </p:cNvPr>
            <p:cNvGrpSpPr/>
            <p:nvPr/>
          </p:nvGrpSpPr>
          <p:grpSpPr>
            <a:xfrm>
              <a:off x="10249314" y="3429430"/>
              <a:ext cx="464313" cy="406400"/>
              <a:chOff x="6905561" y="4210695"/>
              <a:chExt cx="464313" cy="406400"/>
            </a:xfrm>
          </p:grpSpPr>
          <p:sp>
            <p:nvSpPr>
              <p:cNvPr id="83" name="椭圆 82">
                <a:extLst>
                  <a:ext uri="{FF2B5EF4-FFF2-40B4-BE49-F238E27FC236}">
                    <a16:creationId xmlns:a16="http://schemas.microsoft.com/office/drawing/2014/main" id="{76999950-4F0C-637F-E343-7C2CEE90BD2F}"/>
                  </a:ext>
                </a:extLst>
              </p:cNvPr>
              <p:cNvSpPr/>
              <p:nvPr/>
            </p:nvSpPr>
            <p:spPr>
              <a:xfrm>
                <a:off x="6905561"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84" name="文本框 63">
                <a:extLst>
                  <a:ext uri="{FF2B5EF4-FFF2-40B4-BE49-F238E27FC236}">
                    <a16:creationId xmlns:a16="http://schemas.microsoft.com/office/drawing/2014/main" id="{168E1E7D-4691-C3F3-9E43-2C98423D81E3}"/>
                  </a:ext>
                </a:extLst>
              </p:cNvPr>
              <p:cNvSpPr txBox="1"/>
              <p:nvPr/>
            </p:nvSpPr>
            <p:spPr>
              <a:xfrm>
                <a:off x="6986864" y="4219366"/>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3</a:t>
                </a:r>
                <a:endParaRPr lang="zh-CN" altLang="en-US" sz="1600" baseline="-25000" dirty="0">
                  <a:latin typeface="Apple Braille" pitchFamily="2" charset="0"/>
                </a:endParaRPr>
              </a:p>
            </p:txBody>
          </p:sp>
        </p:grpSp>
        <p:grpSp>
          <p:nvGrpSpPr>
            <p:cNvPr id="66" name="组合 65">
              <a:extLst>
                <a:ext uri="{FF2B5EF4-FFF2-40B4-BE49-F238E27FC236}">
                  <a16:creationId xmlns:a16="http://schemas.microsoft.com/office/drawing/2014/main" id="{DF9C4411-D3F1-2DFA-3E16-8FE7F08F0058}"/>
                </a:ext>
              </a:extLst>
            </p:cNvPr>
            <p:cNvGrpSpPr/>
            <p:nvPr/>
          </p:nvGrpSpPr>
          <p:grpSpPr>
            <a:xfrm>
              <a:off x="9494269" y="2675718"/>
              <a:ext cx="457527" cy="406400"/>
              <a:chOff x="5363237" y="3223866"/>
              <a:chExt cx="457527" cy="406400"/>
            </a:xfrm>
          </p:grpSpPr>
          <p:sp>
            <p:nvSpPr>
              <p:cNvPr id="81" name="椭圆 80">
                <a:extLst>
                  <a:ext uri="{FF2B5EF4-FFF2-40B4-BE49-F238E27FC236}">
                    <a16:creationId xmlns:a16="http://schemas.microsoft.com/office/drawing/2014/main" id="{E8D69E7A-FDA8-BE5F-E834-0BC5D22D3F39}"/>
                  </a:ext>
                </a:extLst>
              </p:cNvPr>
              <p:cNvSpPr/>
              <p:nvPr/>
            </p:nvSpPr>
            <p:spPr>
              <a:xfrm>
                <a:off x="5363237" y="322386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82" name="文本框 63">
                <a:extLst>
                  <a:ext uri="{FF2B5EF4-FFF2-40B4-BE49-F238E27FC236}">
                    <a16:creationId xmlns:a16="http://schemas.microsoft.com/office/drawing/2014/main" id="{EC70619C-5B14-B757-7A40-82FBAEF3A4D1}"/>
                  </a:ext>
                </a:extLst>
              </p:cNvPr>
              <p:cNvSpPr txBox="1"/>
              <p:nvPr/>
            </p:nvSpPr>
            <p:spPr>
              <a:xfrm>
                <a:off x="5437754" y="3250677"/>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4</a:t>
                </a:r>
                <a:endParaRPr lang="zh-CN" altLang="en-US" sz="1600" baseline="-25000" dirty="0">
                  <a:latin typeface="Apple Braille" pitchFamily="2" charset="0"/>
                </a:endParaRPr>
              </a:p>
            </p:txBody>
          </p:sp>
        </p:grpSp>
        <p:grpSp>
          <p:nvGrpSpPr>
            <p:cNvPr id="67" name="组合 66">
              <a:extLst>
                <a:ext uri="{FF2B5EF4-FFF2-40B4-BE49-F238E27FC236}">
                  <a16:creationId xmlns:a16="http://schemas.microsoft.com/office/drawing/2014/main" id="{2DE2246D-9A3B-382C-F9DA-9CFF7E89E8F1}"/>
                </a:ext>
              </a:extLst>
            </p:cNvPr>
            <p:cNvGrpSpPr/>
            <p:nvPr/>
          </p:nvGrpSpPr>
          <p:grpSpPr>
            <a:xfrm>
              <a:off x="10471406" y="2675718"/>
              <a:ext cx="483886" cy="411326"/>
              <a:chOff x="7345434" y="3137470"/>
              <a:chExt cx="483886" cy="411326"/>
            </a:xfrm>
          </p:grpSpPr>
          <p:sp>
            <p:nvSpPr>
              <p:cNvPr id="78" name="椭圆 77">
                <a:extLst>
                  <a:ext uri="{FF2B5EF4-FFF2-40B4-BE49-F238E27FC236}">
                    <a16:creationId xmlns:a16="http://schemas.microsoft.com/office/drawing/2014/main" id="{CA4AA994-EFF3-92F8-9547-F86EE18DA0DD}"/>
                  </a:ext>
                </a:extLst>
              </p:cNvPr>
              <p:cNvSpPr/>
              <p:nvPr/>
            </p:nvSpPr>
            <p:spPr>
              <a:xfrm>
                <a:off x="7345434" y="314239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79" name="椭圆 78">
                <a:extLst>
                  <a:ext uri="{FF2B5EF4-FFF2-40B4-BE49-F238E27FC236}">
                    <a16:creationId xmlns:a16="http://schemas.microsoft.com/office/drawing/2014/main" id="{8A481B5D-424C-5629-1613-1E68D93045D7}"/>
                  </a:ext>
                </a:extLst>
              </p:cNvPr>
              <p:cNvSpPr/>
              <p:nvPr/>
            </p:nvSpPr>
            <p:spPr>
              <a:xfrm>
                <a:off x="7391210" y="3187631"/>
                <a:ext cx="342204" cy="315930"/>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80" name="文本框 63">
                <a:extLst>
                  <a:ext uri="{FF2B5EF4-FFF2-40B4-BE49-F238E27FC236}">
                    <a16:creationId xmlns:a16="http://schemas.microsoft.com/office/drawing/2014/main" id="{93423ECB-1ADA-33DA-E2F3-9C479FE94530}"/>
                  </a:ext>
                </a:extLst>
              </p:cNvPr>
              <p:cNvSpPr txBox="1"/>
              <p:nvPr/>
            </p:nvSpPr>
            <p:spPr>
              <a:xfrm>
                <a:off x="7405917" y="3137470"/>
                <a:ext cx="42340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5</a:t>
                </a:r>
                <a:endParaRPr lang="zh-CN" altLang="en-US" sz="1600" baseline="-25000" dirty="0">
                  <a:latin typeface="Apple Braille" pitchFamily="2" charset="0"/>
                </a:endParaRPr>
              </a:p>
            </p:txBody>
          </p:sp>
        </p:grpSp>
        <p:grpSp>
          <p:nvGrpSpPr>
            <p:cNvPr id="68" name="组合 67">
              <a:extLst>
                <a:ext uri="{FF2B5EF4-FFF2-40B4-BE49-F238E27FC236}">
                  <a16:creationId xmlns:a16="http://schemas.microsoft.com/office/drawing/2014/main" id="{E2BF591D-4E03-B2A9-F1C5-70D239F49CDF}"/>
                </a:ext>
              </a:extLst>
            </p:cNvPr>
            <p:cNvGrpSpPr/>
            <p:nvPr/>
          </p:nvGrpSpPr>
          <p:grpSpPr>
            <a:xfrm>
              <a:off x="7455208" y="3403231"/>
              <a:ext cx="570965" cy="406400"/>
              <a:chOff x="3005693" y="4210695"/>
              <a:chExt cx="570965" cy="406400"/>
            </a:xfrm>
          </p:grpSpPr>
          <p:sp>
            <p:nvSpPr>
              <p:cNvPr id="75" name="椭圆 74">
                <a:extLst>
                  <a:ext uri="{FF2B5EF4-FFF2-40B4-BE49-F238E27FC236}">
                    <a16:creationId xmlns:a16="http://schemas.microsoft.com/office/drawing/2014/main" id="{EAEF1A45-E7FC-8B70-C764-EB7DEE1D3A0E}"/>
                  </a:ext>
                </a:extLst>
              </p:cNvPr>
              <p:cNvSpPr/>
              <p:nvPr/>
            </p:nvSpPr>
            <p:spPr>
              <a:xfrm>
                <a:off x="3144858"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76" name="等腰三角形 75">
                <a:extLst>
                  <a:ext uri="{FF2B5EF4-FFF2-40B4-BE49-F238E27FC236}">
                    <a16:creationId xmlns:a16="http://schemas.microsoft.com/office/drawing/2014/main" id="{EF27E281-D30D-6CDE-AB17-9F06FE5938F2}"/>
                  </a:ext>
                </a:extLst>
              </p:cNvPr>
              <p:cNvSpPr/>
              <p:nvPr/>
            </p:nvSpPr>
            <p:spPr>
              <a:xfrm rot="5400000">
                <a:off x="2899186" y="4362814"/>
                <a:ext cx="348679" cy="135665"/>
              </a:xfrm>
              <a:prstGeom prst="triangle">
                <a:avLst>
                  <a:gd name="adj" fmla="val 4562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7" name="文本框 63">
                <a:extLst>
                  <a:ext uri="{FF2B5EF4-FFF2-40B4-BE49-F238E27FC236}">
                    <a16:creationId xmlns:a16="http://schemas.microsoft.com/office/drawing/2014/main" id="{BD36C136-48C4-B013-9727-4019DA6B61C5}"/>
                  </a:ext>
                </a:extLst>
              </p:cNvPr>
              <p:cNvSpPr txBox="1"/>
              <p:nvPr/>
            </p:nvSpPr>
            <p:spPr>
              <a:xfrm>
                <a:off x="3193648" y="4231372"/>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0</a:t>
                </a:r>
                <a:endParaRPr lang="zh-CN" altLang="en-US" sz="1600" baseline="-25000" dirty="0">
                  <a:latin typeface="Apple Braille" pitchFamily="2" charset="0"/>
                </a:endParaRPr>
              </a:p>
            </p:txBody>
          </p:sp>
        </p:grpSp>
        <p:sp>
          <p:nvSpPr>
            <p:cNvPr id="69" name="文本框 68">
              <a:extLst>
                <a:ext uri="{FF2B5EF4-FFF2-40B4-BE49-F238E27FC236}">
                  <a16:creationId xmlns:a16="http://schemas.microsoft.com/office/drawing/2014/main" id="{7A12E177-0531-8AEE-901E-CE91C50BEB8C}"/>
                </a:ext>
              </a:extLst>
            </p:cNvPr>
            <p:cNvSpPr txBox="1"/>
            <p:nvPr/>
          </p:nvSpPr>
          <p:spPr>
            <a:xfrm>
              <a:off x="8057773" y="3203897"/>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70" name="文本框 69">
              <a:extLst>
                <a:ext uri="{FF2B5EF4-FFF2-40B4-BE49-F238E27FC236}">
                  <a16:creationId xmlns:a16="http://schemas.microsoft.com/office/drawing/2014/main" id="{D0EA8022-37F7-CC81-4A1C-CA954D3D51D0}"/>
                </a:ext>
              </a:extLst>
            </p:cNvPr>
            <p:cNvSpPr txBox="1"/>
            <p:nvPr/>
          </p:nvSpPr>
          <p:spPr>
            <a:xfrm>
              <a:off x="8382174" y="3346893"/>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2</a:t>
              </a:r>
              <a:endParaRPr lang="zh-CN" altLang="en-US" sz="1200" baseline="-25000" dirty="0">
                <a:latin typeface="Apple Braille" pitchFamily="2" charset="0"/>
              </a:endParaRPr>
            </a:p>
          </p:txBody>
        </p:sp>
        <p:sp>
          <p:nvSpPr>
            <p:cNvPr id="71" name="文本框 70">
              <a:extLst>
                <a:ext uri="{FF2B5EF4-FFF2-40B4-BE49-F238E27FC236}">
                  <a16:creationId xmlns:a16="http://schemas.microsoft.com/office/drawing/2014/main" id="{4EDAB64D-2538-DE0F-4155-B2FA84762DAC}"/>
                </a:ext>
              </a:extLst>
            </p:cNvPr>
            <p:cNvSpPr txBox="1"/>
            <p:nvPr/>
          </p:nvSpPr>
          <p:spPr>
            <a:xfrm>
              <a:off x="9685052" y="367113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3</a:t>
              </a:r>
              <a:endParaRPr lang="zh-CN" altLang="en-US" sz="1200" baseline="-25000" dirty="0">
                <a:latin typeface="Apple Braille" pitchFamily="2" charset="0"/>
              </a:endParaRPr>
            </a:p>
          </p:txBody>
        </p:sp>
        <p:sp>
          <p:nvSpPr>
            <p:cNvPr id="72" name="文本框 71">
              <a:extLst>
                <a:ext uri="{FF2B5EF4-FFF2-40B4-BE49-F238E27FC236}">
                  <a16:creationId xmlns:a16="http://schemas.microsoft.com/office/drawing/2014/main" id="{2FFAA4D5-9572-E0F7-EEB1-231C27D07440}"/>
                </a:ext>
              </a:extLst>
            </p:cNvPr>
            <p:cNvSpPr txBox="1"/>
            <p:nvPr/>
          </p:nvSpPr>
          <p:spPr>
            <a:xfrm>
              <a:off x="10015374" y="259850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5</a:t>
              </a:r>
              <a:endParaRPr lang="zh-CN" altLang="en-US" sz="1200" baseline="-25000" dirty="0">
                <a:latin typeface="Apple Braille" pitchFamily="2" charset="0"/>
              </a:endParaRPr>
            </a:p>
          </p:txBody>
        </p:sp>
        <p:sp>
          <p:nvSpPr>
            <p:cNvPr id="73" name="文本框 72">
              <a:extLst>
                <a:ext uri="{FF2B5EF4-FFF2-40B4-BE49-F238E27FC236}">
                  <a16:creationId xmlns:a16="http://schemas.microsoft.com/office/drawing/2014/main" id="{A48F68DF-3B9E-62D2-775E-C9627E995EE7}"/>
                </a:ext>
              </a:extLst>
            </p:cNvPr>
            <p:cNvSpPr txBox="1"/>
            <p:nvPr/>
          </p:nvSpPr>
          <p:spPr>
            <a:xfrm>
              <a:off x="10049653" y="306199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4</a:t>
              </a:r>
              <a:endParaRPr lang="zh-CN" altLang="en-US" sz="1200" baseline="-25000" dirty="0">
                <a:latin typeface="Apple Braille" pitchFamily="2" charset="0"/>
              </a:endParaRPr>
            </a:p>
          </p:txBody>
        </p:sp>
        <p:cxnSp>
          <p:nvCxnSpPr>
            <p:cNvPr id="74" name="直接箭头连接符 73">
              <a:extLst>
                <a:ext uri="{FF2B5EF4-FFF2-40B4-BE49-F238E27FC236}">
                  <a16:creationId xmlns:a16="http://schemas.microsoft.com/office/drawing/2014/main" id="{86FA6289-3DF8-2346-E205-7709965432AF}"/>
                </a:ext>
              </a:extLst>
            </p:cNvPr>
            <p:cNvCxnSpPr>
              <a:cxnSpLocks/>
            </p:cNvCxnSpPr>
            <p:nvPr/>
          </p:nvCxnSpPr>
          <p:spPr>
            <a:xfrm>
              <a:off x="9494269" y="3709588"/>
              <a:ext cx="7698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87" name="文本框 86">
            <a:extLst>
              <a:ext uri="{FF2B5EF4-FFF2-40B4-BE49-F238E27FC236}">
                <a16:creationId xmlns:a16="http://schemas.microsoft.com/office/drawing/2014/main" id="{E063812E-5B6C-AD59-65F1-0B87ECE10F6B}"/>
              </a:ext>
            </a:extLst>
          </p:cNvPr>
          <p:cNvSpPr txBox="1"/>
          <p:nvPr/>
        </p:nvSpPr>
        <p:spPr>
          <a:xfrm>
            <a:off x="4486913" y="6327924"/>
            <a:ext cx="2941831"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 Step1: Initializing the automaton</a:t>
            </a:r>
            <a:endParaRPr lang="zh-CN" altLang="en-US" sz="1600" dirty="0">
              <a:latin typeface="Times New Roman" panose="02020603050405020304" pitchFamily="18" charset="0"/>
              <a:cs typeface="Times New Roman" panose="02020603050405020304" pitchFamily="18" charset="0"/>
            </a:endParaRPr>
          </a:p>
        </p:txBody>
      </p:sp>
      <p:grpSp>
        <p:nvGrpSpPr>
          <p:cNvPr id="8" name="组合 7">
            <a:extLst>
              <a:ext uri="{FF2B5EF4-FFF2-40B4-BE49-F238E27FC236}">
                <a16:creationId xmlns:a16="http://schemas.microsoft.com/office/drawing/2014/main" id="{341C9FE0-EC26-AB7C-09C0-EF09185D8B47}"/>
              </a:ext>
            </a:extLst>
          </p:cNvPr>
          <p:cNvGrpSpPr/>
          <p:nvPr/>
        </p:nvGrpSpPr>
        <p:grpSpPr>
          <a:xfrm>
            <a:off x="9982200" y="1672373"/>
            <a:ext cx="1794199" cy="2747063"/>
            <a:chOff x="730092" y="2385162"/>
            <a:chExt cx="1794199" cy="2747063"/>
          </a:xfrm>
        </p:grpSpPr>
        <p:grpSp>
          <p:nvGrpSpPr>
            <p:cNvPr id="28" name="组合 27">
              <a:extLst>
                <a:ext uri="{FF2B5EF4-FFF2-40B4-BE49-F238E27FC236}">
                  <a16:creationId xmlns:a16="http://schemas.microsoft.com/office/drawing/2014/main" id="{9B4146F6-E8AD-85DD-27C4-8DFC167A33EC}"/>
                </a:ext>
              </a:extLst>
            </p:cNvPr>
            <p:cNvGrpSpPr/>
            <p:nvPr/>
          </p:nvGrpSpPr>
          <p:grpSpPr>
            <a:xfrm>
              <a:off x="730092" y="2385162"/>
              <a:ext cx="1786542" cy="2747063"/>
              <a:chOff x="7061314" y="1851407"/>
              <a:chExt cx="1786542" cy="2747063"/>
            </a:xfrm>
          </p:grpSpPr>
          <p:pic>
            <p:nvPicPr>
              <p:cNvPr id="90" name="图片 89">
                <a:extLst>
                  <a:ext uri="{FF2B5EF4-FFF2-40B4-BE49-F238E27FC236}">
                    <a16:creationId xmlns:a16="http://schemas.microsoft.com/office/drawing/2014/main" id="{6D47BD0E-3338-EB58-AEF3-B13C6DA26244}"/>
                  </a:ext>
                </a:extLst>
              </p:cNvPr>
              <p:cNvPicPr>
                <a:picLocks noChangeAspect="1"/>
              </p:cNvPicPr>
              <p:nvPr/>
            </p:nvPicPr>
            <p:blipFill>
              <a:blip r:embed="rId5"/>
              <a:stretch>
                <a:fillRect/>
              </a:stretch>
            </p:blipFill>
            <p:spPr>
              <a:xfrm>
                <a:off x="7061314" y="1875012"/>
                <a:ext cx="1786542" cy="2723458"/>
              </a:xfrm>
              <a:prstGeom prst="rect">
                <a:avLst/>
              </a:prstGeom>
            </p:spPr>
          </p:pic>
          <p:sp>
            <p:nvSpPr>
              <p:cNvPr id="91" name="矩形 90">
                <a:extLst>
                  <a:ext uri="{FF2B5EF4-FFF2-40B4-BE49-F238E27FC236}">
                    <a16:creationId xmlns:a16="http://schemas.microsoft.com/office/drawing/2014/main" id="{12930AD5-7564-0B18-91B7-9E8E5337B6E6}"/>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92" name="矩形 91">
                <a:extLst>
                  <a:ext uri="{FF2B5EF4-FFF2-40B4-BE49-F238E27FC236}">
                    <a16:creationId xmlns:a16="http://schemas.microsoft.com/office/drawing/2014/main" id="{46E16409-0CCD-68CA-D4D3-89C67EC8FE17}"/>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93" name="矩形 92">
                <a:extLst>
                  <a:ext uri="{FF2B5EF4-FFF2-40B4-BE49-F238E27FC236}">
                    <a16:creationId xmlns:a16="http://schemas.microsoft.com/office/drawing/2014/main" id="{9B3C03EC-E4F9-E4D9-A728-D2B45D422552}"/>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94" name="矩形 93">
                <a:extLst>
                  <a:ext uri="{FF2B5EF4-FFF2-40B4-BE49-F238E27FC236}">
                    <a16:creationId xmlns:a16="http://schemas.microsoft.com/office/drawing/2014/main" id="{DF2A87F6-E6C9-3880-6B33-B25DECBF70F8}"/>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29" name="组合 28">
              <a:extLst>
                <a:ext uri="{FF2B5EF4-FFF2-40B4-BE49-F238E27FC236}">
                  <a16:creationId xmlns:a16="http://schemas.microsoft.com/office/drawing/2014/main" id="{B2BEC027-D47B-911A-135F-B2F0F4D0228E}"/>
                </a:ext>
              </a:extLst>
            </p:cNvPr>
            <p:cNvGrpSpPr/>
            <p:nvPr/>
          </p:nvGrpSpPr>
          <p:grpSpPr>
            <a:xfrm>
              <a:off x="730092" y="2385162"/>
              <a:ext cx="1794199" cy="2745304"/>
              <a:chOff x="730092" y="2385162"/>
              <a:chExt cx="1794199" cy="2745304"/>
            </a:xfrm>
          </p:grpSpPr>
          <p:sp>
            <p:nvSpPr>
              <p:cNvPr id="30" name="矩形 29">
                <a:extLst>
                  <a:ext uri="{FF2B5EF4-FFF2-40B4-BE49-F238E27FC236}">
                    <a16:creationId xmlns:a16="http://schemas.microsoft.com/office/drawing/2014/main" id="{DF27493B-75F0-E839-4EEF-4EB2C634B36C}"/>
                  </a:ext>
                </a:extLst>
              </p:cNvPr>
              <p:cNvSpPr/>
              <p:nvPr/>
            </p:nvSpPr>
            <p:spPr>
              <a:xfrm>
                <a:off x="730092" y="2385162"/>
                <a:ext cx="1794199" cy="2745304"/>
              </a:xfrm>
              <a:prstGeom prst="rect">
                <a:avLst/>
              </a:prstGeom>
              <a:solidFill>
                <a:schemeClr val="tx1">
                  <a:alpha val="63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grpSp>
            <p:nvGrpSpPr>
              <p:cNvPr id="44" name="组合 43">
                <a:extLst>
                  <a:ext uri="{FF2B5EF4-FFF2-40B4-BE49-F238E27FC236}">
                    <a16:creationId xmlns:a16="http://schemas.microsoft.com/office/drawing/2014/main" id="{6479EDF4-B09C-AA17-4BF6-C7D2FB4697B8}"/>
                  </a:ext>
                </a:extLst>
              </p:cNvPr>
              <p:cNvGrpSpPr/>
              <p:nvPr/>
            </p:nvGrpSpPr>
            <p:grpSpPr>
              <a:xfrm>
                <a:off x="840812" y="3346921"/>
                <a:ext cx="1568757" cy="532368"/>
                <a:chOff x="840812" y="3346921"/>
                <a:chExt cx="1568757" cy="532368"/>
              </a:xfrm>
            </p:grpSpPr>
            <p:sp>
              <p:nvSpPr>
                <p:cNvPr id="46" name="矩形 45">
                  <a:extLst>
                    <a:ext uri="{FF2B5EF4-FFF2-40B4-BE49-F238E27FC236}">
                      <a16:creationId xmlns:a16="http://schemas.microsoft.com/office/drawing/2014/main" id="{1FC87194-C8EE-23DF-1996-6248EE43D540}"/>
                    </a:ext>
                  </a:extLst>
                </p:cNvPr>
                <p:cNvSpPr/>
                <p:nvPr/>
              </p:nvSpPr>
              <p:spPr>
                <a:xfrm>
                  <a:off x="840812" y="3346921"/>
                  <a:ext cx="1568757" cy="532368"/>
                </a:xfrm>
                <a:prstGeom prst="rect">
                  <a:avLst/>
                </a:prstGeom>
                <a:ln>
                  <a:solidFill>
                    <a:schemeClr val="bg1"/>
                  </a:solid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6" name="文本框 55">
                  <a:extLst>
                    <a:ext uri="{FF2B5EF4-FFF2-40B4-BE49-F238E27FC236}">
                      <a16:creationId xmlns:a16="http://schemas.microsoft.com/office/drawing/2014/main" id="{922E60FF-2237-0042-DD3B-2A7770D52AE2}"/>
                    </a:ext>
                  </a:extLst>
                </p:cNvPr>
                <p:cNvSpPr txBox="1"/>
                <p:nvPr/>
              </p:nvSpPr>
              <p:spPr>
                <a:xfrm>
                  <a:off x="884218" y="3410262"/>
                  <a:ext cx="1311578" cy="200055"/>
                </a:xfrm>
                <a:prstGeom prst="rect">
                  <a:avLst/>
                </a:prstGeom>
                <a:noFill/>
              </p:spPr>
              <p:txBody>
                <a:bodyPr wrap="none" rtlCol="0">
                  <a:spAutoFit/>
                </a:bodyPr>
                <a:lstStyle/>
                <a:p>
                  <a:r>
                    <a:rPr lang="en-US" altLang="zh-CN" sz="700" b="1" dirty="0">
                      <a:solidFill>
                        <a:schemeClr val="bg2">
                          <a:lumMod val="25000"/>
                        </a:schemeClr>
                      </a:solidFill>
                      <a:latin typeface="Arial" panose="020B0604020202020204" pitchFamily="34" charset="0"/>
                      <a:cs typeface="Arial" panose="020B0604020202020204" pitchFamily="34" charset="0"/>
                    </a:rPr>
                    <a:t>Scarlet Notes has stopped</a:t>
                  </a:r>
                  <a:endParaRPr lang="zh-CN" altLang="en-US" sz="700" b="1" dirty="0">
                    <a:solidFill>
                      <a:schemeClr val="bg2">
                        <a:lumMod val="25000"/>
                      </a:schemeClr>
                    </a:solidFill>
                    <a:latin typeface="Arial" panose="020B0604020202020204" pitchFamily="34" charset="0"/>
                    <a:cs typeface="Arial" panose="020B0604020202020204" pitchFamily="34" charset="0"/>
                  </a:endParaRPr>
                </a:p>
              </p:txBody>
            </p:sp>
            <p:sp>
              <p:nvSpPr>
                <p:cNvPr id="88" name="文本框 87">
                  <a:extLst>
                    <a:ext uri="{FF2B5EF4-FFF2-40B4-BE49-F238E27FC236}">
                      <a16:creationId xmlns:a16="http://schemas.microsoft.com/office/drawing/2014/main" id="{81FDF394-4270-5372-0D87-99C1C84AF541}"/>
                    </a:ext>
                  </a:extLst>
                </p:cNvPr>
                <p:cNvSpPr txBox="1"/>
                <p:nvPr/>
              </p:nvSpPr>
              <p:spPr>
                <a:xfrm>
                  <a:off x="1147444" y="3619130"/>
                  <a:ext cx="587020"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Close app</a:t>
                  </a:r>
                  <a:endParaRPr lang="zh-CN" altLang="en-US" sz="700" dirty="0">
                    <a:latin typeface="Arial" panose="020B0604020202020204" pitchFamily="34" charset="0"/>
                    <a:cs typeface="Arial" panose="020B0604020202020204" pitchFamily="34" charset="0"/>
                  </a:endParaRPr>
                </a:p>
              </p:txBody>
            </p:sp>
            <p:sp>
              <p:nvSpPr>
                <p:cNvPr id="89" name="文本框 88">
                  <a:extLst>
                    <a:ext uri="{FF2B5EF4-FFF2-40B4-BE49-F238E27FC236}">
                      <a16:creationId xmlns:a16="http://schemas.microsoft.com/office/drawing/2014/main" id="{046EBCED-D4C6-0249-BCA8-47DC70518C14}"/>
                    </a:ext>
                  </a:extLst>
                </p:cNvPr>
                <p:cNvSpPr txBox="1"/>
                <p:nvPr/>
              </p:nvSpPr>
              <p:spPr>
                <a:xfrm>
                  <a:off x="881018" y="3571512"/>
                  <a:ext cx="304620" cy="307777"/>
                </a:xfrm>
                <a:prstGeom prst="rect">
                  <a:avLst/>
                </a:prstGeom>
                <a:noFill/>
              </p:spPr>
              <p:txBody>
                <a:bodyPr wrap="square">
                  <a:spAutoFit/>
                </a:bodyPr>
                <a:lstStyle/>
                <a:p>
                  <a:r>
                    <a:rPr lang="en-US" altLang="zh-CN" sz="1400" dirty="0">
                      <a:solidFill>
                        <a:srgbClr val="006B5B"/>
                      </a:solidFill>
                      <a:latin typeface="Arial" panose="020B0604020202020204" pitchFamily="34" charset="0"/>
                      <a:cs typeface="Arial" panose="020B0604020202020204" pitchFamily="34" charset="0"/>
                    </a:rPr>
                    <a:t>×</a:t>
                  </a:r>
                  <a:endParaRPr lang="zh-CN" altLang="en-US" sz="1400" dirty="0"/>
                </a:p>
              </p:txBody>
            </p:sp>
          </p:grpSp>
        </p:grpSp>
      </p:grpSp>
      <p:sp>
        <p:nvSpPr>
          <p:cNvPr id="95" name="右箭头 37">
            <a:extLst>
              <a:ext uri="{FF2B5EF4-FFF2-40B4-BE49-F238E27FC236}">
                <a16:creationId xmlns:a16="http://schemas.microsoft.com/office/drawing/2014/main" id="{324308CD-1DCD-390E-9384-C0519C72CB4C}"/>
              </a:ext>
            </a:extLst>
          </p:cNvPr>
          <p:cNvSpPr/>
          <p:nvPr/>
        </p:nvSpPr>
        <p:spPr>
          <a:xfrm>
            <a:off x="9787138" y="2913426"/>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103" name="文本框 53">
            <a:extLst>
              <a:ext uri="{FF2B5EF4-FFF2-40B4-BE49-F238E27FC236}">
                <a16:creationId xmlns:a16="http://schemas.microsoft.com/office/drawing/2014/main" id="{0604A470-3ACD-84D1-BD22-F8E1210BF3C3}"/>
              </a:ext>
            </a:extLst>
          </p:cNvPr>
          <p:cNvSpPr txBox="1"/>
          <p:nvPr/>
        </p:nvSpPr>
        <p:spPr>
          <a:xfrm>
            <a:off x="657534"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104" name="文本框 53">
            <a:extLst>
              <a:ext uri="{FF2B5EF4-FFF2-40B4-BE49-F238E27FC236}">
                <a16:creationId xmlns:a16="http://schemas.microsoft.com/office/drawing/2014/main" id="{F51F7C37-7BDC-C0D8-82D1-3AA28D2AD426}"/>
              </a:ext>
            </a:extLst>
          </p:cNvPr>
          <p:cNvSpPr txBox="1"/>
          <p:nvPr/>
        </p:nvSpPr>
        <p:spPr>
          <a:xfrm>
            <a:off x="2673682"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105" name="文本框 53">
            <a:extLst>
              <a:ext uri="{FF2B5EF4-FFF2-40B4-BE49-F238E27FC236}">
                <a16:creationId xmlns:a16="http://schemas.microsoft.com/office/drawing/2014/main" id="{C965346A-13EC-C08C-35C8-390B84CD3677}"/>
              </a:ext>
            </a:extLst>
          </p:cNvPr>
          <p:cNvSpPr txBox="1"/>
          <p:nvPr/>
        </p:nvSpPr>
        <p:spPr>
          <a:xfrm>
            <a:off x="4666753"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106" name="文本框 53">
            <a:extLst>
              <a:ext uri="{FF2B5EF4-FFF2-40B4-BE49-F238E27FC236}">
                <a16:creationId xmlns:a16="http://schemas.microsoft.com/office/drawing/2014/main" id="{592BC4B6-2349-FF5D-FE6F-5F1D29422C7C}"/>
              </a:ext>
            </a:extLst>
          </p:cNvPr>
          <p:cNvSpPr txBox="1"/>
          <p:nvPr/>
        </p:nvSpPr>
        <p:spPr>
          <a:xfrm>
            <a:off x="6608490"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S3</a:t>
            </a:r>
            <a:endParaRPr lang="zh-CN" altLang="en-US" sz="1000" dirty="0">
              <a:latin typeface="Apple Braille" pitchFamily="2" charset="0"/>
            </a:endParaRPr>
          </a:p>
        </p:txBody>
      </p:sp>
      <p:sp>
        <p:nvSpPr>
          <p:cNvPr id="107" name="文本框 53">
            <a:extLst>
              <a:ext uri="{FF2B5EF4-FFF2-40B4-BE49-F238E27FC236}">
                <a16:creationId xmlns:a16="http://schemas.microsoft.com/office/drawing/2014/main" id="{07B00231-9F6E-7B4D-EFD7-3EE79CF660BF}"/>
              </a:ext>
            </a:extLst>
          </p:cNvPr>
          <p:cNvSpPr txBox="1"/>
          <p:nvPr/>
        </p:nvSpPr>
        <p:spPr>
          <a:xfrm>
            <a:off x="8705226"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S4</a:t>
            </a:r>
            <a:endParaRPr lang="zh-CN" altLang="en-US" sz="1000" dirty="0">
              <a:latin typeface="Apple Braille" pitchFamily="2" charset="0"/>
            </a:endParaRPr>
          </a:p>
        </p:txBody>
      </p:sp>
      <p:sp>
        <p:nvSpPr>
          <p:cNvPr id="108" name="文本框 53">
            <a:extLst>
              <a:ext uri="{FF2B5EF4-FFF2-40B4-BE49-F238E27FC236}">
                <a16:creationId xmlns:a16="http://schemas.microsoft.com/office/drawing/2014/main" id="{605834DD-E6C6-5DE3-8E3D-643307F7CD8F}"/>
              </a:ext>
            </a:extLst>
          </p:cNvPr>
          <p:cNvSpPr txBox="1"/>
          <p:nvPr/>
        </p:nvSpPr>
        <p:spPr>
          <a:xfrm>
            <a:off x="10658935"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S5</a:t>
            </a:r>
            <a:endParaRPr lang="zh-CN" altLang="en-US" sz="1000" dirty="0">
              <a:latin typeface="Apple Braille" pitchFamily="2" charset="0"/>
            </a:endParaRPr>
          </a:p>
        </p:txBody>
      </p:sp>
    </p:spTree>
    <p:extLst>
      <p:ext uri="{BB962C8B-B14F-4D97-AF65-F5344CB8AC3E}">
        <p14:creationId xmlns:p14="http://schemas.microsoft.com/office/powerpoint/2010/main" val="343353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B14AB9-8EDF-7E09-5950-846AA68641BD}"/>
              </a:ext>
            </a:extLst>
          </p:cNvPr>
          <p:cNvSpPr>
            <a:spLocks noGrp="1"/>
          </p:cNvSpPr>
          <p:nvPr>
            <p:ph type="title"/>
          </p:nvPr>
        </p:nvSpPr>
        <p:spPr/>
        <p:txBody>
          <a:bodyPr/>
          <a:lstStyle/>
          <a:p>
            <a:r>
              <a:rPr lang="en-US" altLang="zh-CN" dirty="0"/>
              <a:t>Mobile Apps are Ubiquitous</a:t>
            </a:r>
            <a:endParaRPr lang="zh-CN" altLang="en-US" dirty="0">
              <a:solidFill>
                <a:srgbClr val="FF0000"/>
              </a:solidFill>
            </a:endParaRPr>
          </a:p>
        </p:txBody>
      </p:sp>
      <p:pic>
        <p:nvPicPr>
          <p:cNvPr id="4" name="Picture 2" descr="Chart, line chart&#10;&#10;Description automatically generated">
            <a:extLst>
              <a:ext uri="{FF2B5EF4-FFF2-40B4-BE49-F238E27FC236}">
                <a16:creationId xmlns:a16="http://schemas.microsoft.com/office/drawing/2014/main" id="{057603DE-977B-7A4D-3B6A-BDCB8F171526}"/>
              </a:ext>
            </a:extLst>
          </p:cNvPr>
          <p:cNvPicPr>
            <a:picLocks noChangeAspect="1"/>
          </p:cNvPicPr>
          <p:nvPr/>
        </p:nvPicPr>
        <p:blipFill>
          <a:blip r:embed="rId3"/>
          <a:stretch>
            <a:fillRect/>
          </a:stretch>
        </p:blipFill>
        <p:spPr>
          <a:xfrm>
            <a:off x="3754868" y="1586909"/>
            <a:ext cx="7851377" cy="4836622"/>
          </a:xfrm>
          <a:prstGeom prst="rect">
            <a:avLst/>
          </a:prstGeom>
        </p:spPr>
      </p:pic>
      <p:pic>
        <p:nvPicPr>
          <p:cNvPr id="5" name="Picture 2">
            <a:extLst>
              <a:ext uri="{FF2B5EF4-FFF2-40B4-BE49-F238E27FC236}">
                <a16:creationId xmlns:a16="http://schemas.microsoft.com/office/drawing/2014/main" id="{DC761A4E-E60D-FA2E-71DD-92122D3A8721}"/>
              </a:ext>
            </a:extLst>
          </p:cNvPr>
          <p:cNvPicPr>
            <a:picLocks noChangeAspect="1"/>
          </p:cNvPicPr>
          <p:nvPr/>
        </p:nvPicPr>
        <p:blipFill rotWithShape="1">
          <a:blip r:embed="rId4"/>
          <a:srcRect l="4647" t="22708"/>
          <a:stretch>
            <a:fillRect/>
          </a:stretch>
        </p:blipFill>
        <p:spPr>
          <a:xfrm>
            <a:off x="585755" y="1586909"/>
            <a:ext cx="2995646" cy="4864022"/>
          </a:xfrm>
          <a:prstGeom prst="rect">
            <a:avLst/>
          </a:prstGeom>
        </p:spPr>
      </p:pic>
      <p:sp>
        <p:nvSpPr>
          <p:cNvPr id="6" name="Slide Number Placeholder 3">
            <a:extLst>
              <a:ext uri="{FF2B5EF4-FFF2-40B4-BE49-F238E27FC236}">
                <a16:creationId xmlns:a16="http://schemas.microsoft.com/office/drawing/2014/main" id="{D875693D-808E-A2DC-BB5F-65162A5F7218}"/>
              </a:ext>
            </a:extLst>
          </p:cNvPr>
          <p:cNvSpPr>
            <a:spLocks noGrp="1"/>
          </p:cNvSpPr>
          <p:nvPr>
            <p:ph type="sldNum" sz="quarter" idx="12"/>
          </p:nvPr>
        </p:nvSpPr>
        <p:spPr>
          <a:xfrm>
            <a:off x="8610600" y="6356350"/>
            <a:ext cx="2743200" cy="365125"/>
          </a:xfrm>
        </p:spPr>
        <p:txBody>
          <a:bodyPr/>
          <a:lstStyle/>
          <a:p>
            <a:fld id="{81CE9A06-5A8D-A142-AF9C-3007BC3C9572}" type="slidenum">
              <a:rPr lang="en-CN" smtClean="0"/>
              <a:t>2</a:t>
            </a:fld>
            <a:endParaRPr lang="en-CN"/>
          </a:p>
        </p:txBody>
      </p:sp>
    </p:spTree>
    <p:extLst>
      <p:ext uri="{BB962C8B-B14F-4D97-AF65-F5344CB8AC3E}">
        <p14:creationId xmlns:p14="http://schemas.microsoft.com/office/powerpoint/2010/main" val="1854854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Bug automaton</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20</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4"/>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2772514"/>
            <a:chOff x="3073067" y="1860009"/>
            <a:chExt cx="1792603" cy="2772514"/>
          </a:xfrm>
        </p:grpSpPr>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5"/>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1" name="右箭头 36">
            <a:extLst>
              <a:ext uri="{FF2B5EF4-FFF2-40B4-BE49-F238E27FC236}">
                <a16:creationId xmlns:a16="http://schemas.microsoft.com/office/drawing/2014/main" id="{2092469A-4F74-A86D-D93B-D739222C5BDF}"/>
              </a:ext>
            </a:extLst>
          </p:cNvPr>
          <p:cNvSpPr/>
          <p:nvPr/>
        </p:nvSpPr>
        <p:spPr>
          <a:xfrm>
            <a:off x="5715421" y="291414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32" name="组合 31">
            <a:extLst>
              <a:ext uri="{FF2B5EF4-FFF2-40B4-BE49-F238E27FC236}">
                <a16:creationId xmlns:a16="http://schemas.microsoft.com/office/drawing/2014/main" id="{2F0BBBE9-69DE-FF23-6453-E7E1CB7039E5}"/>
              </a:ext>
            </a:extLst>
          </p:cNvPr>
          <p:cNvGrpSpPr/>
          <p:nvPr/>
        </p:nvGrpSpPr>
        <p:grpSpPr>
          <a:xfrm>
            <a:off x="5925824" y="1687613"/>
            <a:ext cx="1772994" cy="2705762"/>
            <a:chOff x="5076995" y="1894054"/>
            <a:chExt cx="1772994" cy="2705762"/>
          </a:xfrm>
        </p:grpSpPr>
        <p:pic>
          <p:nvPicPr>
            <p:cNvPr id="33" name="图片 32">
              <a:extLst>
                <a:ext uri="{FF2B5EF4-FFF2-40B4-BE49-F238E27FC236}">
                  <a16:creationId xmlns:a16="http://schemas.microsoft.com/office/drawing/2014/main" id="{8C4D16C6-8209-DEE6-9C91-2C721E00114F}"/>
                </a:ext>
              </a:extLst>
            </p:cNvPr>
            <p:cNvPicPr>
              <a:picLocks noChangeAspect="1"/>
            </p:cNvPicPr>
            <p:nvPr/>
          </p:nvPicPr>
          <p:blipFill>
            <a:blip r:embed="rId6"/>
            <a:stretch>
              <a:fillRect/>
            </a:stretch>
          </p:blipFill>
          <p:spPr>
            <a:xfrm>
              <a:off x="5076995" y="1897011"/>
              <a:ext cx="1772994" cy="2702805"/>
            </a:xfrm>
            <a:prstGeom prst="rect">
              <a:avLst/>
            </a:prstGeom>
          </p:spPr>
        </p:pic>
        <p:sp>
          <p:nvSpPr>
            <p:cNvPr id="34" name="矩形 33">
              <a:extLst>
                <a:ext uri="{FF2B5EF4-FFF2-40B4-BE49-F238E27FC236}">
                  <a16:creationId xmlns:a16="http://schemas.microsoft.com/office/drawing/2014/main" id="{0C8AA7EC-8918-8AD1-CE15-24D18500DBEE}"/>
                </a:ext>
              </a:extLst>
            </p:cNvPr>
            <p:cNvSpPr/>
            <p:nvPr/>
          </p:nvSpPr>
          <p:spPr>
            <a:xfrm>
              <a:off x="5076995" y="1894054"/>
              <a:ext cx="1772994" cy="27057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33F25BF3-19C1-8089-1CDD-659F9D3291A7}"/>
                </a:ext>
              </a:extLst>
            </p:cNvPr>
            <p:cNvSpPr txBox="1"/>
            <p:nvPr/>
          </p:nvSpPr>
          <p:spPr>
            <a:xfrm>
              <a:off x="5406854" y="326324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37" name="矩形 36">
              <a:extLst>
                <a:ext uri="{FF2B5EF4-FFF2-40B4-BE49-F238E27FC236}">
                  <a16:creationId xmlns:a16="http://schemas.microsoft.com/office/drawing/2014/main" id="{579A8802-A28E-0F4A-9090-87ED62017642}"/>
                </a:ext>
              </a:extLst>
            </p:cNvPr>
            <p:cNvSpPr/>
            <p:nvPr/>
          </p:nvSpPr>
          <p:spPr>
            <a:xfrm>
              <a:off x="5144844" y="3644774"/>
              <a:ext cx="519486"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Locked</a:t>
              </a:r>
              <a:endParaRPr kumimoji="1" lang="zh-CN" altLang="en-US" sz="800" dirty="0"/>
            </a:p>
          </p:txBody>
        </p:sp>
        <p:sp>
          <p:nvSpPr>
            <p:cNvPr id="38" name="矩形 37">
              <a:extLst>
                <a:ext uri="{FF2B5EF4-FFF2-40B4-BE49-F238E27FC236}">
                  <a16:creationId xmlns:a16="http://schemas.microsoft.com/office/drawing/2014/main" id="{72EFED94-7479-80B2-608A-88479CF82CEB}"/>
                </a:ext>
              </a:extLst>
            </p:cNvPr>
            <p:cNvSpPr/>
            <p:nvPr/>
          </p:nvSpPr>
          <p:spPr>
            <a:xfrm>
              <a:off x="6101568" y="3646074"/>
              <a:ext cx="530181"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Settings</a:t>
              </a:r>
              <a:endParaRPr kumimoji="1" lang="zh-CN" altLang="en-US" sz="800" dirty="0"/>
            </a:p>
          </p:txBody>
        </p:sp>
        <p:sp>
          <p:nvSpPr>
            <p:cNvPr id="39" name="矩形 38">
              <a:extLst>
                <a:ext uri="{FF2B5EF4-FFF2-40B4-BE49-F238E27FC236}">
                  <a16:creationId xmlns:a16="http://schemas.microsoft.com/office/drawing/2014/main" id="{8BFFD2B5-9A49-9DA9-4F9D-863D76821318}"/>
                </a:ext>
              </a:extLst>
            </p:cNvPr>
            <p:cNvSpPr/>
            <p:nvPr/>
          </p:nvSpPr>
          <p:spPr>
            <a:xfrm>
              <a:off x="6089613" y="3202610"/>
              <a:ext cx="568402"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Archived</a:t>
              </a:r>
              <a:endParaRPr kumimoji="1" lang="zh-CN" altLang="en-US" sz="800" dirty="0"/>
            </a:p>
          </p:txBody>
        </p:sp>
        <p:sp>
          <p:nvSpPr>
            <p:cNvPr id="40" name="矩形 39">
              <a:extLst>
                <a:ext uri="{FF2B5EF4-FFF2-40B4-BE49-F238E27FC236}">
                  <a16:creationId xmlns:a16="http://schemas.microsoft.com/office/drawing/2014/main" id="{A65F218D-CD02-0F76-D3C5-48F29DDFE884}"/>
                </a:ext>
              </a:extLst>
            </p:cNvPr>
            <p:cNvSpPr/>
            <p:nvPr/>
          </p:nvSpPr>
          <p:spPr>
            <a:xfrm>
              <a:off x="5700136" y="3636851"/>
              <a:ext cx="420713"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Trash</a:t>
              </a:r>
              <a:endParaRPr kumimoji="1" lang="zh-CN" altLang="en-US" sz="800" dirty="0"/>
            </a:p>
          </p:txBody>
        </p:sp>
        <p:sp>
          <p:nvSpPr>
            <p:cNvPr id="41" name="矩形 40">
              <a:extLst>
                <a:ext uri="{FF2B5EF4-FFF2-40B4-BE49-F238E27FC236}">
                  <a16:creationId xmlns:a16="http://schemas.microsoft.com/office/drawing/2014/main" id="{0D19E754-C434-F9FC-C429-77837DDE7D75}"/>
                </a:ext>
              </a:extLst>
            </p:cNvPr>
            <p:cNvSpPr/>
            <p:nvPr/>
          </p:nvSpPr>
          <p:spPr>
            <a:xfrm>
              <a:off x="5595685" y="3202610"/>
              <a:ext cx="583564"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Favorites</a:t>
              </a:r>
              <a:endParaRPr kumimoji="1" lang="zh-CN" altLang="en-US" sz="800" dirty="0"/>
            </a:p>
          </p:txBody>
        </p:sp>
        <p:sp>
          <p:nvSpPr>
            <p:cNvPr id="42" name="矩形 41">
              <a:extLst>
                <a:ext uri="{FF2B5EF4-FFF2-40B4-BE49-F238E27FC236}">
                  <a16:creationId xmlns:a16="http://schemas.microsoft.com/office/drawing/2014/main" id="{C14656A5-1A79-BD74-704B-0D21E98B1974}"/>
                </a:ext>
              </a:extLst>
            </p:cNvPr>
            <p:cNvSpPr/>
            <p:nvPr/>
          </p:nvSpPr>
          <p:spPr>
            <a:xfrm>
              <a:off x="5196935" y="3199400"/>
              <a:ext cx="451827"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Home</a:t>
              </a:r>
              <a:endParaRPr kumimoji="1" lang="zh-CN" altLang="en-US" sz="800" dirty="0"/>
            </a:p>
          </p:txBody>
        </p:sp>
        <p:sp>
          <p:nvSpPr>
            <p:cNvPr id="43" name="矩形 42">
              <a:extLst>
                <a:ext uri="{FF2B5EF4-FFF2-40B4-BE49-F238E27FC236}">
                  <a16:creationId xmlns:a16="http://schemas.microsoft.com/office/drawing/2014/main" id="{FC2705DF-470C-BAD9-0D74-C86ADD1AD3DB}"/>
                </a:ext>
              </a:extLst>
            </p:cNvPr>
            <p:cNvSpPr/>
            <p:nvPr/>
          </p:nvSpPr>
          <p:spPr>
            <a:xfrm>
              <a:off x="5123175" y="3366836"/>
              <a:ext cx="577924" cy="518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5" name="右箭头 37">
            <a:extLst>
              <a:ext uri="{FF2B5EF4-FFF2-40B4-BE49-F238E27FC236}">
                <a16:creationId xmlns:a16="http://schemas.microsoft.com/office/drawing/2014/main" id="{E636659F-FC9B-DD7C-36E6-EC65BA3483D3}"/>
              </a:ext>
            </a:extLst>
          </p:cNvPr>
          <p:cNvSpPr/>
          <p:nvPr/>
        </p:nvSpPr>
        <p:spPr>
          <a:xfrm>
            <a:off x="7727494"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47" name="组合 46">
            <a:extLst>
              <a:ext uri="{FF2B5EF4-FFF2-40B4-BE49-F238E27FC236}">
                <a16:creationId xmlns:a16="http://schemas.microsoft.com/office/drawing/2014/main" id="{6492F349-4C7D-D953-F772-A1E5B0D0CE71}"/>
              </a:ext>
            </a:extLst>
          </p:cNvPr>
          <p:cNvGrpSpPr/>
          <p:nvPr/>
        </p:nvGrpSpPr>
        <p:grpSpPr>
          <a:xfrm>
            <a:off x="7899191" y="1661274"/>
            <a:ext cx="1822938" cy="2747063"/>
            <a:chOff x="7024918" y="1851407"/>
            <a:chExt cx="1822938" cy="2747063"/>
          </a:xfrm>
        </p:grpSpPr>
        <p:pic>
          <p:nvPicPr>
            <p:cNvPr id="48" name="图片 47">
              <a:extLst>
                <a:ext uri="{FF2B5EF4-FFF2-40B4-BE49-F238E27FC236}">
                  <a16:creationId xmlns:a16="http://schemas.microsoft.com/office/drawing/2014/main" id="{A6BB3DBF-682C-0046-C1A6-A9B6AD6CE4F8}"/>
                </a:ext>
              </a:extLst>
            </p:cNvPr>
            <p:cNvPicPr>
              <a:picLocks noChangeAspect="1"/>
            </p:cNvPicPr>
            <p:nvPr/>
          </p:nvPicPr>
          <p:blipFill>
            <a:blip r:embed="rId5"/>
            <a:stretch>
              <a:fillRect/>
            </a:stretch>
          </p:blipFill>
          <p:spPr>
            <a:xfrm>
              <a:off x="7061314" y="1875012"/>
              <a:ext cx="1786542" cy="2723458"/>
            </a:xfrm>
            <a:prstGeom prst="rect">
              <a:avLst/>
            </a:prstGeom>
          </p:spPr>
        </p:pic>
        <p:sp>
          <p:nvSpPr>
            <p:cNvPr id="49" name="矩形 48">
              <a:extLst>
                <a:ext uri="{FF2B5EF4-FFF2-40B4-BE49-F238E27FC236}">
                  <a16:creationId xmlns:a16="http://schemas.microsoft.com/office/drawing/2014/main" id="{F5769405-7635-8A82-E45B-5386F9535A95}"/>
                </a:ext>
              </a:extLst>
            </p:cNvPr>
            <p:cNvSpPr/>
            <p:nvPr/>
          </p:nvSpPr>
          <p:spPr>
            <a:xfrm>
              <a:off x="7078086" y="4110261"/>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07B59FDC-FB8B-81B0-4A27-4A4941A0A184}"/>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B3CA36B5-A99D-16A5-21FF-1C094E45C6DE}"/>
                </a:ext>
              </a:extLst>
            </p:cNvPr>
            <p:cNvSpPr txBox="1"/>
            <p:nvPr/>
          </p:nvSpPr>
          <p:spPr>
            <a:xfrm>
              <a:off x="7024918" y="375585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53" name="矩形 52">
              <a:extLst>
                <a:ext uri="{FF2B5EF4-FFF2-40B4-BE49-F238E27FC236}">
                  <a16:creationId xmlns:a16="http://schemas.microsoft.com/office/drawing/2014/main" id="{EA2717C3-38B3-6705-0366-03954A04F250}"/>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54" name="矩形 53">
              <a:extLst>
                <a:ext uri="{FF2B5EF4-FFF2-40B4-BE49-F238E27FC236}">
                  <a16:creationId xmlns:a16="http://schemas.microsoft.com/office/drawing/2014/main" id="{0CE6C245-1FEA-53DC-951F-3C9E8DC5933E}"/>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55" name="矩形 54">
              <a:extLst>
                <a:ext uri="{FF2B5EF4-FFF2-40B4-BE49-F238E27FC236}">
                  <a16:creationId xmlns:a16="http://schemas.microsoft.com/office/drawing/2014/main" id="{4D627244-E1F6-43B2-67AD-74F6806D6607}"/>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57" name="组合 56">
            <a:extLst>
              <a:ext uri="{FF2B5EF4-FFF2-40B4-BE49-F238E27FC236}">
                <a16:creationId xmlns:a16="http://schemas.microsoft.com/office/drawing/2014/main" id="{B97F28C9-81B5-9FC3-385C-7E6EF28CEA9D}"/>
              </a:ext>
            </a:extLst>
          </p:cNvPr>
          <p:cNvGrpSpPr/>
          <p:nvPr/>
        </p:nvGrpSpPr>
        <p:grpSpPr>
          <a:xfrm>
            <a:off x="9982200" y="1672373"/>
            <a:ext cx="1794199" cy="2747063"/>
            <a:chOff x="730092" y="2385162"/>
            <a:chExt cx="1794199" cy="2747063"/>
          </a:xfrm>
        </p:grpSpPr>
        <p:grpSp>
          <p:nvGrpSpPr>
            <p:cNvPr id="58" name="组合 57">
              <a:extLst>
                <a:ext uri="{FF2B5EF4-FFF2-40B4-BE49-F238E27FC236}">
                  <a16:creationId xmlns:a16="http://schemas.microsoft.com/office/drawing/2014/main" id="{3C868AEF-4742-9755-94A4-116E4B3D0E28}"/>
                </a:ext>
              </a:extLst>
            </p:cNvPr>
            <p:cNvGrpSpPr/>
            <p:nvPr/>
          </p:nvGrpSpPr>
          <p:grpSpPr>
            <a:xfrm>
              <a:off x="730092" y="2385162"/>
              <a:ext cx="1786542" cy="2747063"/>
              <a:chOff x="7061314" y="1851407"/>
              <a:chExt cx="1786542" cy="2747063"/>
            </a:xfrm>
          </p:grpSpPr>
          <p:pic>
            <p:nvPicPr>
              <p:cNvPr id="66" name="图片 65">
                <a:extLst>
                  <a:ext uri="{FF2B5EF4-FFF2-40B4-BE49-F238E27FC236}">
                    <a16:creationId xmlns:a16="http://schemas.microsoft.com/office/drawing/2014/main" id="{D783ACC8-6F9A-6736-12FA-34475897863B}"/>
                  </a:ext>
                </a:extLst>
              </p:cNvPr>
              <p:cNvPicPr>
                <a:picLocks noChangeAspect="1"/>
              </p:cNvPicPr>
              <p:nvPr/>
            </p:nvPicPr>
            <p:blipFill>
              <a:blip r:embed="rId5"/>
              <a:stretch>
                <a:fillRect/>
              </a:stretch>
            </p:blipFill>
            <p:spPr>
              <a:xfrm>
                <a:off x="7061314" y="1875012"/>
                <a:ext cx="1786542" cy="2723458"/>
              </a:xfrm>
              <a:prstGeom prst="rect">
                <a:avLst/>
              </a:prstGeom>
            </p:spPr>
          </p:pic>
          <p:sp>
            <p:nvSpPr>
              <p:cNvPr id="67" name="矩形 66">
                <a:extLst>
                  <a:ext uri="{FF2B5EF4-FFF2-40B4-BE49-F238E27FC236}">
                    <a16:creationId xmlns:a16="http://schemas.microsoft.com/office/drawing/2014/main" id="{30DAED69-BB19-E1A8-06F8-3D01DD7F0E33}"/>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40764E5E-B01E-B8B3-2A36-ECF976B59458}"/>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69" name="矩形 68">
                <a:extLst>
                  <a:ext uri="{FF2B5EF4-FFF2-40B4-BE49-F238E27FC236}">
                    <a16:creationId xmlns:a16="http://schemas.microsoft.com/office/drawing/2014/main" id="{9091C439-CF2D-C299-E7AE-6B7689C4DBA5}"/>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70" name="矩形 69">
                <a:extLst>
                  <a:ext uri="{FF2B5EF4-FFF2-40B4-BE49-F238E27FC236}">
                    <a16:creationId xmlns:a16="http://schemas.microsoft.com/office/drawing/2014/main" id="{E79FC5C3-216F-354E-E09B-D85CFB665CC0}"/>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59" name="组合 58">
              <a:extLst>
                <a:ext uri="{FF2B5EF4-FFF2-40B4-BE49-F238E27FC236}">
                  <a16:creationId xmlns:a16="http://schemas.microsoft.com/office/drawing/2014/main" id="{DB10D67A-9594-85F8-A9DA-DA6471BD8AC9}"/>
                </a:ext>
              </a:extLst>
            </p:cNvPr>
            <p:cNvGrpSpPr/>
            <p:nvPr/>
          </p:nvGrpSpPr>
          <p:grpSpPr>
            <a:xfrm>
              <a:off x="730092" y="2385162"/>
              <a:ext cx="1794199" cy="2745304"/>
              <a:chOff x="730092" y="2385162"/>
              <a:chExt cx="1794199" cy="2745304"/>
            </a:xfrm>
          </p:grpSpPr>
          <p:sp>
            <p:nvSpPr>
              <p:cNvPr id="60" name="矩形 59">
                <a:extLst>
                  <a:ext uri="{FF2B5EF4-FFF2-40B4-BE49-F238E27FC236}">
                    <a16:creationId xmlns:a16="http://schemas.microsoft.com/office/drawing/2014/main" id="{5DA03E8F-B8DC-3AF3-5DDC-36FDEDF1D90C}"/>
                  </a:ext>
                </a:extLst>
              </p:cNvPr>
              <p:cNvSpPr/>
              <p:nvPr/>
            </p:nvSpPr>
            <p:spPr>
              <a:xfrm>
                <a:off x="730092" y="2385162"/>
                <a:ext cx="1794199" cy="2745304"/>
              </a:xfrm>
              <a:prstGeom prst="rect">
                <a:avLst/>
              </a:prstGeom>
              <a:solidFill>
                <a:schemeClr val="tx1">
                  <a:alpha val="63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grpSp>
            <p:nvGrpSpPr>
              <p:cNvPr id="61" name="组合 60">
                <a:extLst>
                  <a:ext uri="{FF2B5EF4-FFF2-40B4-BE49-F238E27FC236}">
                    <a16:creationId xmlns:a16="http://schemas.microsoft.com/office/drawing/2014/main" id="{64FB236A-0336-DCA8-5C06-D377F5F42A30}"/>
                  </a:ext>
                </a:extLst>
              </p:cNvPr>
              <p:cNvGrpSpPr/>
              <p:nvPr/>
            </p:nvGrpSpPr>
            <p:grpSpPr>
              <a:xfrm>
                <a:off x="840812" y="3346921"/>
                <a:ext cx="1568757" cy="532368"/>
                <a:chOff x="840812" y="3346921"/>
                <a:chExt cx="1568757" cy="532368"/>
              </a:xfrm>
            </p:grpSpPr>
            <p:sp>
              <p:nvSpPr>
                <p:cNvPr id="62" name="矩形 61">
                  <a:extLst>
                    <a:ext uri="{FF2B5EF4-FFF2-40B4-BE49-F238E27FC236}">
                      <a16:creationId xmlns:a16="http://schemas.microsoft.com/office/drawing/2014/main" id="{331F7A54-FB65-1EA4-D43D-78A7B597DC8A}"/>
                    </a:ext>
                  </a:extLst>
                </p:cNvPr>
                <p:cNvSpPr/>
                <p:nvPr/>
              </p:nvSpPr>
              <p:spPr>
                <a:xfrm>
                  <a:off x="840812" y="3346921"/>
                  <a:ext cx="1568757" cy="532368"/>
                </a:xfrm>
                <a:prstGeom prst="rect">
                  <a:avLst/>
                </a:prstGeom>
                <a:ln>
                  <a:solidFill>
                    <a:schemeClr val="bg1"/>
                  </a:solid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6226DD39-8719-6F36-D501-0B3752B2F363}"/>
                    </a:ext>
                  </a:extLst>
                </p:cNvPr>
                <p:cNvSpPr txBox="1"/>
                <p:nvPr/>
              </p:nvSpPr>
              <p:spPr>
                <a:xfrm>
                  <a:off x="884218" y="3410262"/>
                  <a:ext cx="1311578" cy="200055"/>
                </a:xfrm>
                <a:prstGeom prst="rect">
                  <a:avLst/>
                </a:prstGeom>
                <a:noFill/>
              </p:spPr>
              <p:txBody>
                <a:bodyPr wrap="none" rtlCol="0">
                  <a:spAutoFit/>
                </a:bodyPr>
                <a:lstStyle/>
                <a:p>
                  <a:r>
                    <a:rPr lang="en-US" altLang="zh-CN" sz="700" b="1" dirty="0">
                      <a:solidFill>
                        <a:schemeClr val="bg2">
                          <a:lumMod val="25000"/>
                        </a:schemeClr>
                      </a:solidFill>
                      <a:latin typeface="Arial" panose="020B0604020202020204" pitchFamily="34" charset="0"/>
                      <a:cs typeface="Arial" panose="020B0604020202020204" pitchFamily="34" charset="0"/>
                    </a:rPr>
                    <a:t>Scarlet Notes has stopped</a:t>
                  </a:r>
                  <a:endParaRPr lang="zh-CN" altLang="en-US" sz="700" b="1" dirty="0">
                    <a:solidFill>
                      <a:schemeClr val="bg2">
                        <a:lumMod val="25000"/>
                      </a:schemeClr>
                    </a:solidFill>
                    <a:latin typeface="Arial" panose="020B0604020202020204" pitchFamily="34" charset="0"/>
                    <a:cs typeface="Arial" panose="020B0604020202020204" pitchFamily="34" charset="0"/>
                  </a:endParaRPr>
                </a:p>
              </p:txBody>
            </p:sp>
            <p:sp>
              <p:nvSpPr>
                <p:cNvPr id="64" name="文本框 63">
                  <a:extLst>
                    <a:ext uri="{FF2B5EF4-FFF2-40B4-BE49-F238E27FC236}">
                      <a16:creationId xmlns:a16="http://schemas.microsoft.com/office/drawing/2014/main" id="{81CFFEEB-A84B-8517-D3A0-94B23E3B92DF}"/>
                    </a:ext>
                  </a:extLst>
                </p:cNvPr>
                <p:cNvSpPr txBox="1"/>
                <p:nvPr/>
              </p:nvSpPr>
              <p:spPr>
                <a:xfrm>
                  <a:off x="1147444" y="3619130"/>
                  <a:ext cx="587020"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Close app</a:t>
                  </a:r>
                  <a:endParaRPr lang="zh-CN" altLang="en-US" sz="700" dirty="0">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148903CB-4909-7C01-8C23-D82CD6E41682}"/>
                    </a:ext>
                  </a:extLst>
                </p:cNvPr>
                <p:cNvSpPr txBox="1"/>
                <p:nvPr/>
              </p:nvSpPr>
              <p:spPr>
                <a:xfrm>
                  <a:off x="881018" y="3571512"/>
                  <a:ext cx="304620" cy="307777"/>
                </a:xfrm>
                <a:prstGeom prst="rect">
                  <a:avLst/>
                </a:prstGeom>
                <a:noFill/>
              </p:spPr>
              <p:txBody>
                <a:bodyPr wrap="square">
                  <a:spAutoFit/>
                </a:bodyPr>
                <a:lstStyle/>
                <a:p>
                  <a:r>
                    <a:rPr lang="en-US" altLang="zh-CN" sz="1400" dirty="0">
                      <a:solidFill>
                        <a:srgbClr val="006B5B"/>
                      </a:solidFill>
                      <a:latin typeface="Arial" panose="020B0604020202020204" pitchFamily="34" charset="0"/>
                      <a:cs typeface="Arial" panose="020B0604020202020204" pitchFamily="34" charset="0"/>
                    </a:rPr>
                    <a:t>×</a:t>
                  </a:r>
                  <a:endParaRPr lang="zh-CN" altLang="en-US" sz="1400" dirty="0"/>
                </a:p>
              </p:txBody>
            </p:sp>
          </p:grpSp>
        </p:grpSp>
      </p:grpSp>
      <p:grpSp>
        <p:nvGrpSpPr>
          <p:cNvPr id="162" name="组合 161">
            <a:extLst>
              <a:ext uri="{FF2B5EF4-FFF2-40B4-BE49-F238E27FC236}">
                <a16:creationId xmlns:a16="http://schemas.microsoft.com/office/drawing/2014/main" id="{8ADAF76D-E814-879C-39DD-11F5A0619EF1}"/>
              </a:ext>
            </a:extLst>
          </p:cNvPr>
          <p:cNvGrpSpPr/>
          <p:nvPr/>
        </p:nvGrpSpPr>
        <p:grpSpPr>
          <a:xfrm>
            <a:off x="4320000" y="4549360"/>
            <a:ext cx="3518370" cy="1784272"/>
            <a:chOff x="7455208" y="2163858"/>
            <a:chExt cx="3518370" cy="1784272"/>
          </a:xfrm>
        </p:grpSpPr>
        <p:sp>
          <p:nvSpPr>
            <p:cNvPr id="163" name="椭圆 162">
              <a:extLst>
                <a:ext uri="{FF2B5EF4-FFF2-40B4-BE49-F238E27FC236}">
                  <a16:creationId xmlns:a16="http://schemas.microsoft.com/office/drawing/2014/main" id="{7F7DECA9-4EAF-AE16-29FC-32C7EA102C60}"/>
                </a:ext>
              </a:extLst>
            </p:cNvPr>
            <p:cNvSpPr/>
            <p:nvPr/>
          </p:nvSpPr>
          <p:spPr>
            <a:xfrm>
              <a:off x="8219992" y="26757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164" name="曲线连接符 11">
              <a:extLst>
                <a:ext uri="{FF2B5EF4-FFF2-40B4-BE49-F238E27FC236}">
                  <a16:creationId xmlns:a16="http://schemas.microsoft.com/office/drawing/2014/main" id="{DEC689E2-DBA2-A922-AB4B-004BA8EDABB4}"/>
                </a:ext>
              </a:extLst>
            </p:cNvPr>
            <p:cNvCxnSpPr>
              <a:cxnSpLocks/>
              <a:stCxn id="163" idx="4"/>
              <a:endCxn id="207" idx="2"/>
            </p:cNvCxnSpPr>
            <p:nvPr/>
          </p:nvCxnSpPr>
          <p:spPr>
            <a:xfrm rot="16200000" flipH="1">
              <a:off x="8486574" y="3031437"/>
              <a:ext cx="545456" cy="6468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5" name="直接箭头连接符 164">
              <a:extLst>
                <a:ext uri="{FF2B5EF4-FFF2-40B4-BE49-F238E27FC236}">
                  <a16:creationId xmlns:a16="http://schemas.microsoft.com/office/drawing/2014/main" id="{80CF07E1-46A5-626F-E967-E575C9082648}"/>
                </a:ext>
              </a:extLst>
            </p:cNvPr>
            <p:cNvCxnSpPr>
              <a:cxnSpLocks/>
              <a:stCxn id="197" idx="7"/>
              <a:endCxn id="163" idx="3"/>
            </p:cNvCxnSpPr>
            <p:nvPr/>
          </p:nvCxnSpPr>
          <p:spPr>
            <a:xfrm flipV="1">
              <a:off x="7962937" y="3022603"/>
              <a:ext cx="320291" cy="440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7" name="直接箭头连接符 166">
              <a:extLst>
                <a:ext uri="{FF2B5EF4-FFF2-40B4-BE49-F238E27FC236}">
                  <a16:creationId xmlns:a16="http://schemas.microsoft.com/office/drawing/2014/main" id="{9084BA40-329D-7E47-8423-488F5A55E217}"/>
                </a:ext>
              </a:extLst>
            </p:cNvPr>
            <p:cNvCxnSpPr>
              <a:cxnSpLocks/>
              <a:stCxn id="205" idx="1"/>
              <a:endCxn id="203" idx="5"/>
            </p:cNvCxnSpPr>
            <p:nvPr/>
          </p:nvCxnSpPr>
          <p:spPr>
            <a:xfrm flipH="1" flipV="1">
              <a:off x="9862833" y="3022602"/>
              <a:ext cx="449717" cy="4663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8" name="直接箭头连接符 167">
              <a:extLst>
                <a:ext uri="{FF2B5EF4-FFF2-40B4-BE49-F238E27FC236}">
                  <a16:creationId xmlns:a16="http://schemas.microsoft.com/office/drawing/2014/main" id="{94461834-D746-DAF3-F482-1489E2341E0F}"/>
                </a:ext>
              </a:extLst>
            </p:cNvPr>
            <p:cNvCxnSpPr>
              <a:cxnSpLocks/>
              <a:stCxn id="203" idx="6"/>
              <a:endCxn id="200" idx="2"/>
            </p:cNvCxnSpPr>
            <p:nvPr/>
          </p:nvCxnSpPr>
          <p:spPr>
            <a:xfrm>
              <a:off x="9926069" y="2878918"/>
              <a:ext cx="545337" cy="49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9" name="曲线连接符 44">
              <a:extLst>
                <a:ext uri="{FF2B5EF4-FFF2-40B4-BE49-F238E27FC236}">
                  <a16:creationId xmlns:a16="http://schemas.microsoft.com/office/drawing/2014/main" id="{231AB451-0FC5-2D60-48FE-E5FCDFFE7348}"/>
                </a:ext>
              </a:extLst>
            </p:cNvPr>
            <p:cNvCxnSpPr>
              <a:cxnSpLocks/>
              <a:stCxn id="207" idx="7"/>
              <a:endCxn id="207" idx="1"/>
            </p:cNvCxnSpPr>
            <p:nvPr/>
          </p:nvCxnSpPr>
          <p:spPr>
            <a:xfrm rot="16200000" flipV="1">
              <a:off x="9298612" y="3331227"/>
              <a:ext cx="12700" cy="305328"/>
            </a:xfrm>
            <a:prstGeom prst="curvedConnector3">
              <a:avLst>
                <a:gd name="adj1" fmla="val 2268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0" name="曲线连接符 81">
              <a:extLst>
                <a:ext uri="{FF2B5EF4-FFF2-40B4-BE49-F238E27FC236}">
                  <a16:creationId xmlns:a16="http://schemas.microsoft.com/office/drawing/2014/main" id="{14BD0C9D-1081-4839-6049-C1E99B485CA8}"/>
                </a:ext>
              </a:extLst>
            </p:cNvPr>
            <p:cNvCxnSpPr/>
            <p:nvPr/>
          </p:nvCxnSpPr>
          <p:spPr>
            <a:xfrm rot="16200000" flipV="1">
              <a:off x="8444871" y="2600892"/>
              <a:ext cx="12700" cy="305328"/>
            </a:xfrm>
            <a:prstGeom prst="curvedConnector3">
              <a:avLst>
                <a:gd name="adj1" fmla="val 2796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8" name="文本框 177">
              <a:extLst>
                <a:ext uri="{FF2B5EF4-FFF2-40B4-BE49-F238E27FC236}">
                  <a16:creationId xmlns:a16="http://schemas.microsoft.com/office/drawing/2014/main" id="{17B691C8-F722-FB28-020B-1E754215C8A7}"/>
                </a:ext>
              </a:extLst>
            </p:cNvPr>
            <p:cNvSpPr txBox="1"/>
            <p:nvPr/>
          </p:nvSpPr>
          <p:spPr>
            <a:xfrm>
              <a:off x="8256650" y="2689017"/>
              <a:ext cx="378253" cy="338554"/>
            </a:xfrm>
            <a:prstGeom prst="rect">
              <a:avLst/>
            </a:prstGeom>
            <a:noFill/>
          </p:spPr>
          <p:txBody>
            <a:bodyPr wrap="square" rtlCol="0">
              <a:spAutoFit/>
            </a:bodyPr>
            <a:lstStyle/>
            <a:p>
              <a:pPr algn="ctr"/>
              <a:r>
                <a:rPr lang="en-US" altLang="zh-CN" sz="1600" dirty="0">
                  <a:latin typeface="Apple Braille" pitchFamily="2" charset="0"/>
                </a:rPr>
                <a:t>s</a:t>
              </a:r>
              <a:r>
                <a:rPr lang="en-US" altLang="zh-CN" sz="1600" baseline="-25000" dirty="0">
                  <a:latin typeface="Apple Braille" pitchFamily="2" charset="0"/>
                </a:rPr>
                <a:t>1</a:t>
              </a:r>
              <a:endParaRPr lang="zh-CN" altLang="en-US" sz="1600" baseline="-25000" dirty="0">
                <a:latin typeface="Apple Braille" pitchFamily="2" charset="0"/>
              </a:endParaRPr>
            </a:p>
          </p:txBody>
        </p:sp>
        <p:grpSp>
          <p:nvGrpSpPr>
            <p:cNvPr id="179" name="组合 178">
              <a:extLst>
                <a:ext uri="{FF2B5EF4-FFF2-40B4-BE49-F238E27FC236}">
                  <a16:creationId xmlns:a16="http://schemas.microsoft.com/office/drawing/2014/main" id="{B0938247-4FB0-626E-1CE7-6262B14EF305}"/>
                </a:ext>
              </a:extLst>
            </p:cNvPr>
            <p:cNvGrpSpPr/>
            <p:nvPr/>
          </p:nvGrpSpPr>
          <p:grpSpPr>
            <a:xfrm>
              <a:off x="9082712" y="3402434"/>
              <a:ext cx="469750" cy="428341"/>
              <a:chOff x="4963106" y="3860290"/>
              <a:chExt cx="469750" cy="428341"/>
            </a:xfrm>
          </p:grpSpPr>
          <p:sp>
            <p:nvSpPr>
              <p:cNvPr id="207" name="椭圆 206">
                <a:extLst>
                  <a:ext uri="{FF2B5EF4-FFF2-40B4-BE49-F238E27FC236}">
                    <a16:creationId xmlns:a16="http://schemas.microsoft.com/office/drawing/2014/main" id="{9B7F3A20-9B8D-A997-EF12-B87D66964884}"/>
                  </a:ext>
                </a:extLst>
              </p:cNvPr>
              <p:cNvSpPr/>
              <p:nvPr/>
            </p:nvSpPr>
            <p:spPr>
              <a:xfrm>
                <a:off x="4963106" y="3882231"/>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08" name="文本框 207">
                <a:extLst>
                  <a:ext uri="{FF2B5EF4-FFF2-40B4-BE49-F238E27FC236}">
                    <a16:creationId xmlns:a16="http://schemas.microsoft.com/office/drawing/2014/main" id="{2504CDEE-4406-6D86-E153-8B16D48662EC}"/>
                  </a:ext>
                </a:extLst>
              </p:cNvPr>
              <p:cNvSpPr txBox="1"/>
              <p:nvPr/>
            </p:nvSpPr>
            <p:spPr>
              <a:xfrm>
                <a:off x="5016823" y="3860290"/>
                <a:ext cx="416033" cy="338554"/>
              </a:xfrm>
              <a:prstGeom prst="rect">
                <a:avLst/>
              </a:prstGeom>
              <a:noFill/>
            </p:spPr>
            <p:txBody>
              <a:bodyPr wrap="square" rtlCol="0">
                <a:spAutoFit/>
              </a:bodyPr>
              <a:lstStyle/>
              <a:p>
                <a:r>
                  <a:rPr lang="en-US" altLang="zh-CN" sz="1600" dirty="0">
                    <a:latin typeface="Apple Braille" pitchFamily="2" charset="0"/>
                  </a:rPr>
                  <a:t>s</a:t>
                </a:r>
                <a:r>
                  <a:rPr lang="en-US" altLang="zh-CN" sz="1600" baseline="-25000" dirty="0">
                    <a:latin typeface="Apple Braille" pitchFamily="2" charset="0"/>
                  </a:rPr>
                  <a:t>2</a:t>
                </a:r>
                <a:endParaRPr lang="zh-CN" altLang="en-US" sz="1600" baseline="-25000" dirty="0">
                  <a:latin typeface="Apple Braille" pitchFamily="2" charset="0"/>
                </a:endParaRPr>
              </a:p>
            </p:txBody>
          </p:sp>
        </p:grpSp>
        <p:grpSp>
          <p:nvGrpSpPr>
            <p:cNvPr id="180" name="组合 179">
              <a:extLst>
                <a:ext uri="{FF2B5EF4-FFF2-40B4-BE49-F238E27FC236}">
                  <a16:creationId xmlns:a16="http://schemas.microsoft.com/office/drawing/2014/main" id="{BCE9611F-222D-93DF-5546-CA45D5227B20}"/>
                </a:ext>
              </a:extLst>
            </p:cNvPr>
            <p:cNvGrpSpPr/>
            <p:nvPr/>
          </p:nvGrpSpPr>
          <p:grpSpPr>
            <a:xfrm>
              <a:off x="10249314" y="3429430"/>
              <a:ext cx="464313" cy="406400"/>
              <a:chOff x="6905561" y="4210695"/>
              <a:chExt cx="464313" cy="406400"/>
            </a:xfrm>
          </p:grpSpPr>
          <p:sp>
            <p:nvSpPr>
              <p:cNvPr id="205" name="椭圆 204">
                <a:extLst>
                  <a:ext uri="{FF2B5EF4-FFF2-40B4-BE49-F238E27FC236}">
                    <a16:creationId xmlns:a16="http://schemas.microsoft.com/office/drawing/2014/main" id="{C534905D-5001-B170-4B53-76CA7A1A21C6}"/>
                  </a:ext>
                </a:extLst>
              </p:cNvPr>
              <p:cNvSpPr/>
              <p:nvPr/>
            </p:nvSpPr>
            <p:spPr>
              <a:xfrm>
                <a:off x="6905561"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06" name="文本框 63">
                <a:extLst>
                  <a:ext uri="{FF2B5EF4-FFF2-40B4-BE49-F238E27FC236}">
                    <a16:creationId xmlns:a16="http://schemas.microsoft.com/office/drawing/2014/main" id="{88E8E929-8A9C-11B1-240C-2DAA0B237DDA}"/>
                  </a:ext>
                </a:extLst>
              </p:cNvPr>
              <p:cNvSpPr txBox="1"/>
              <p:nvPr/>
            </p:nvSpPr>
            <p:spPr>
              <a:xfrm>
                <a:off x="6986864" y="4219366"/>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3</a:t>
                </a:r>
                <a:endParaRPr lang="zh-CN" altLang="en-US" sz="1600" baseline="-25000" dirty="0">
                  <a:latin typeface="Apple Braille" pitchFamily="2" charset="0"/>
                </a:endParaRPr>
              </a:p>
            </p:txBody>
          </p:sp>
        </p:grpSp>
        <p:grpSp>
          <p:nvGrpSpPr>
            <p:cNvPr id="181" name="组合 180">
              <a:extLst>
                <a:ext uri="{FF2B5EF4-FFF2-40B4-BE49-F238E27FC236}">
                  <a16:creationId xmlns:a16="http://schemas.microsoft.com/office/drawing/2014/main" id="{A3209DCB-C710-451E-72E1-A7EB1D92ECAD}"/>
                </a:ext>
              </a:extLst>
            </p:cNvPr>
            <p:cNvGrpSpPr/>
            <p:nvPr/>
          </p:nvGrpSpPr>
          <p:grpSpPr>
            <a:xfrm>
              <a:off x="9494269" y="2675718"/>
              <a:ext cx="457527" cy="406400"/>
              <a:chOff x="5363237" y="3223866"/>
              <a:chExt cx="457527" cy="406400"/>
            </a:xfrm>
          </p:grpSpPr>
          <p:sp>
            <p:nvSpPr>
              <p:cNvPr id="203" name="椭圆 202">
                <a:extLst>
                  <a:ext uri="{FF2B5EF4-FFF2-40B4-BE49-F238E27FC236}">
                    <a16:creationId xmlns:a16="http://schemas.microsoft.com/office/drawing/2014/main" id="{D6399AB2-F2B3-9571-532E-93B86F854FA3}"/>
                  </a:ext>
                </a:extLst>
              </p:cNvPr>
              <p:cNvSpPr/>
              <p:nvPr/>
            </p:nvSpPr>
            <p:spPr>
              <a:xfrm>
                <a:off x="5363237" y="322386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04" name="文本框 63">
                <a:extLst>
                  <a:ext uri="{FF2B5EF4-FFF2-40B4-BE49-F238E27FC236}">
                    <a16:creationId xmlns:a16="http://schemas.microsoft.com/office/drawing/2014/main" id="{8687AF45-44AC-CE66-AE62-0B7D1D5622E5}"/>
                  </a:ext>
                </a:extLst>
              </p:cNvPr>
              <p:cNvSpPr txBox="1"/>
              <p:nvPr/>
            </p:nvSpPr>
            <p:spPr>
              <a:xfrm>
                <a:off x="5437754" y="3250677"/>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4</a:t>
                </a:r>
                <a:endParaRPr lang="zh-CN" altLang="en-US" sz="1600" baseline="-25000" dirty="0">
                  <a:latin typeface="Apple Braille" pitchFamily="2" charset="0"/>
                </a:endParaRPr>
              </a:p>
            </p:txBody>
          </p:sp>
        </p:grpSp>
        <p:grpSp>
          <p:nvGrpSpPr>
            <p:cNvPr id="182" name="组合 181">
              <a:extLst>
                <a:ext uri="{FF2B5EF4-FFF2-40B4-BE49-F238E27FC236}">
                  <a16:creationId xmlns:a16="http://schemas.microsoft.com/office/drawing/2014/main" id="{B74F3CC1-A5D3-085D-06D6-EBF5FC3436EF}"/>
                </a:ext>
              </a:extLst>
            </p:cNvPr>
            <p:cNvGrpSpPr/>
            <p:nvPr/>
          </p:nvGrpSpPr>
          <p:grpSpPr>
            <a:xfrm>
              <a:off x="10471406" y="2652723"/>
              <a:ext cx="502172" cy="434321"/>
              <a:chOff x="7345434" y="3114475"/>
              <a:chExt cx="502172" cy="434321"/>
            </a:xfrm>
          </p:grpSpPr>
          <p:sp>
            <p:nvSpPr>
              <p:cNvPr id="200" name="椭圆 199">
                <a:extLst>
                  <a:ext uri="{FF2B5EF4-FFF2-40B4-BE49-F238E27FC236}">
                    <a16:creationId xmlns:a16="http://schemas.microsoft.com/office/drawing/2014/main" id="{414F78D7-F5C3-37C3-EA8A-F0FAD19301A5}"/>
                  </a:ext>
                </a:extLst>
              </p:cNvPr>
              <p:cNvSpPr/>
              <p:nvPr/>
            </p:nvSpPr>
            <p:spPr>
              <a:xfrm>
                <a:off x="7345434" y="314239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01" name="椭圆 200">
                <a:extLst>
                  <a:ext uri="{FF2B5EF4-FFF2-40B4-BE49-F238E27FC236}">
                    <a16:creationId xmlns:a16="http://schemas.microsoft.com/office/drawing/2014/main" id="{6C13DC3C-021F-B58E-1A96-E93B99AB2BC3}"/>
                  </a:ext>
                </a:extLst>
              </p:cNvPr>
              <p:cNvSpPr/>
              <p:nvPr/>
            </p:nvSpPr>
            <p:spPr>
              <a:xfrm>
                <a:off x="7391210" y="3187631"/>
                <a:ext cx="342204" cy="315930"/>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02" name="文本框 63">
                <a:extLst>
                  <a:ext uri="{FF2B5EF4-FFF2-40B4-BE49-F238E27FC236}">
                    <a16:creationId xmlns:a16="http://schemas.microsoft.com/office/drawing/2014/main" id="{D71AB38A-B4B2-CFAD-602D-3547B1E34326}"/>
                  </a:ext>
                </a:extLst>
              </p:cNvPr>
              <p:cNvSpPr txBox="1"/>
              <p:nvPr/>
            </p:nvSpPr>
            <p:spPr>
              <a:xfrm>
                <a:off x="7405917" y="3114475"/>
                <a:ext cx="441689"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5</a:t>
                </a:r>
                <a:endParaRPr lang="zh-CN" altLang="en-US" sz="1600" baseline="-25000" dirty="0">
                  <a:latin typeface="Apple Braille" pitchFamily="2" charset="0"/>
                </a:endParaRPr>
              </a:p>
            </p:txBody>
          </p:sp>
        </p:grpSp>
        <p:grpSp>
          <p:nvGrpSpPr>
            <p:cNvPr id="184" name="组合 183">
              <a:extLst>
                <a:ext uri="{FF2B5EF4-FFF2-40B4-BE49-F238E27FC236}">
                  <a16:creationId xmlns:a16="http://schemas.microsoft.com/office/drawing/2014/main" id="{DB192ADA-A68B-7F11-1714-E0C9FDD8DF2C}"/>
                </a:ext>
              </a:extLst>
            </p:cNvPr>
            <p:cNvGrpSpPr/>
            <p:nvPr/>
          </p:nvGrpSpPr>
          <p:grpSpPr>
            <a:xfrm>
              <a:off x="7455208" y="3403231"/>
              <a:ext cx="570965" cy="406400"/>
              <a:chOff x="3005693" y="4210695"/>
              <a:chExt cx="570965" cy="406400"/>
            </a:xfrm>
          </p:grpSpPr>
          <p:sp>
            <p:nvSpPr>
              <p:cNvPr id="197" name="椭圆 196">
                <a:extLst>
                  <a:ext uri="{FF2B5EF4-FFF2-40B4-BE49-F238E27FC236}">
                    <a16:creationId xmlns:a16="http://schemas.microsoft.com/office/drawing/2014/main" id="{3577BFAE-D095-B415-C2B3-7A5773899DC5}"/>
                  </a:ext>
                </a:extLst>
              </p:cNvPr>
              <p:cNvSpPr/>
              <p:nvPr/>
            </p:nvSpPr>
            <p:spPr>
              <a:xfrm>
                <a:off x="3144858"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198" name="等腰三角形 197">
                <a:extLst>
                  <a:ext uri="{FF2B5EF4-FFF2-40B4-BE49-F238E27FC236}">
                    <a16:creationId xmlns:a16="http://schemas.microsoft.com/office/drawing/2014/main" id="{8C242D68-E876-112E-2778-72D1D6CA0A75}"/>
                  </a:ext>
                </a:extLst>
              </p:cNvPr>
              <p:cNvSpPr/>
              <p:nvPr/>
            </p:nvSpPr>
            <p:spPr>
              <a:xfrm rot="5400000">
                <a:off x="2899186" y="4362814"/>
                <a:ext cx="348679" cy="135665"/>
              </a:xfrm>
              <a:prstGeom prst="triangle">
                <a:avLst>
                  <a:gd name="adj" fmla="val 4562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9" name="文本框 63">
                <a:extLst>
                  <a:ext uri="{FF2B5EF4-FFF2-40B4-BE49-F238E27FC236}">
                    <a16:creationId xmlns:a16="http://schemas.microsoft.com/office/drawing/2014/main" id="{E8241610-10D1-39C1-A523-509009AA8AFC}"/>
                  </a:ext>
                </a:extLst>
              </p:cNvPr>
              <p:cNvSpPr txBox="1"/>
              <p:nvPr/>
            </p:nvSpPr>
            <p:spPr>
              <a:xfrm>
                <a:off x="3193648" y="4231372"/>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0</a:t>
                </a:r>
                <a:endParaRPr lang="zh-CN" altLang="en-US" sz="1600" baseline="-25000" dirty="0">
                  <a:latin typeface="Apple Braille" pitchFamily="2" charset="0"/>
                </a:endParaRPr>
              </a:p>
            </p:txBody>
          </p:sp>
        </p:grpSp>
        <p:sp>
          <p:nvSpPr>
            <p:cNvPr id="187" name="文本框 186">
              <a:extLst>
                <a:ext uri="{FF2B5EF4-FFF2-40B4-BE49-F238E27FC236}">
                  <a16:creationId xmlns:a16="http://schemas.microsoft.com/office/drawing/2014/main" id="{B418A157-5D9A-EBFE-05EF-CCD0559F4956}"/>
                </a:ext>
              </a:extLst>
            </p:cNvPr>
            <p:cNvSpPr txBox="1"/>
            <p:nvPr/>
          </p:nvSpPr>
          <p:spPr>
            <a:xfrm>
              <a:off x="8057773" y="3203897"/>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188" name="文本框 187">
              <a:extLst>
                <a:ext uri="{FF2B5EF4-FFF2-40B4-BE49-F238E27FC236}">
                  <a16:creationId xmlns:a16="http://schemas.microsoft.com/office/drawing/2014/main" id="{B4F9D12A-6065-7371-7F5D-14719FB5CF25}"/>
                </a:ext>
              </a:extLst>
            </p:cNvPr>
            <p:cNvSpPr txBox="1"/>
            <p:nvPr/>
          </p:nvSpPr>
          <p:spPr>
            <a:xfrm>
              <a:off x="8314627" y="2163858"/>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189" name="文本框 188">
              <a:extLst>
                <a:ext uri="{FF2B5EF4-FFF2-40B4-BE49-F238E27FC236}">
                  <a16:creationId xmlns:a16="http://schemas.microsoft.com/office/drawing/2014/main" id="{7BE75F3B-2E11-B6D5-D90B-BC612521DF03}"/>
                </a:ext>
              </a:extLst>
            </p:cNvPr>
            <p:cNvSpPr txBox="1"/>
            <p:nvPr/>
          </p:nvSpPr>
          <p:spPr>
            <a:xfrm>
              <a:off x="8382174" y="3346893"/>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2</a:t>
              </a:r>
              <a:endParaRPr lang="zh-CN" altLang="en-US" sz="1200" baseline="-25000" dirty="0">
                <a:latin typeface="Apple Braille" pitchFamily="2" charset="0"/>
              </a:endParaRPr>
            </a:p>
          </p:txBody>
        </p:sp>
        <p:sp>
          <p:nvSpPr>
            <p:cNvPr id="191" name="文本框 190">
              <a:extLst>
                <a:ext uri="{FF2B5EF4-FFF2-40B4-BE49-F238E27FC236}">
                  <a16:creationId xmlns:a16="http://schemas.microsoft.com/office/drawing/2014/main" id="{D2BCE661-140F-BFA6-A46C-ADE81FBA5352}"/>
                </a:ext>
              </a:extLst>
            </p:cNvPr>
            <p:cNvSpPr txBox="1"/>
            <p:nvPr/>
          </p:nvSpPr>
          <p:spPr>
            <a:xfrm>
              <a:off x="9164073" y="295754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192" name="文本框 191">
              <a:extLst>
                <a:ext uri="{FF2B5EF4-FFF2-40B4-BE49-F238E27FC236}">
                  <a16:creationId xmlns:a16="http://schemas.microsoft.com/office/drawing/2014/main" id="{1501D9AB-BB48-DA13-478B-F092E1276D3D}"/>
                </a:ext>
              </a:extLst>
            </p:cNvPr>
            <p:cNvSpPr txBox="1"/>
            <p:nvPr/>
          </p:nvSpPr>
          <p:spPr>
            <a:xfrm>
              <a:off x="9685052" y="367113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3</a:t>
              </a:r>
              <a:endParaRPr lang="zh-CN" altLang="en-US" sz="1200" baseline="-25000" dirty="0">
                <a:latin typeface="Apple Braille" pitchFamily="2" charset="0"/>
              </a:endParaRPr>
            </a:p>
          </p:txBody>
        </p:sp>
        <p:sp>
          <p:nvSpPr>
            <p:cNvPr id="194" name="文本框 193">
              <a:extLst>
                <a:ext uri="{FF2B5EF4-FFF2-40B4-BE49-F238E27FC236}">
                  <a16:creationId xmlns:a16="http://schemas.microsoft.com/office/drawing/2014/main" id="{EDC199FD-C62A-5AA3-453D-96687CBC7122}"/>
                </a:ext>
              </a:extLst>
            </p:cNvPr>
            <p:cNvSpPr txBox="1"/>
            <p:nvPr/>
          </p:nvSpPr>
          <p:spPr>
            <a:xfrm>
              <a:off x="10015374" y="259850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5</a:t>
              </a:r>
              <a:endParaRPr lang="zh-CN" altLang="en-US" sz="1200" baseline="-25000" dirty="0">
                <a:latin typeface="Apple Braille" pitchFamily="2" charset="0"/>
              </a:endParaRPr>
            </a:p>
          </p:txBody>
        </p:sp>
        <p:sp>
          <p:nvSpPr>
            <p:cNvPr id="195" name="文本框 194">
              <a:extLst>
                <a:ext uri="{FF2B5EF4-FFF2-40B4-BE49-F238E27FC236}">
                  <a16:creationId xmlns:a16="http://schemas.microsoft.com/office/drawing/2014/main" id="{28E5493A-9920-048F-3BFF-143AB90186B7}"/>
                </a:ext>
              </a:extLst>
            </p:cNvPr>
            <p:cNvSpPr txBox="1"/>
            <p:nvPr/>
          </p:nvSpPr>
          <p:spPr>
            <a:xfrm>
              <a:off x="10049653" y="306199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4</a:t>
              </a:r>
              <a:endParaRPr lang="zh-CN" altLang="en-US" sz="1200" baseline="-25000" dirty="0">
                <a:latin typeface="Apple Braille" pitchFamily="2" charset="0"/>
              </a:endParaRPr>
            </a:p>
          </p:txBody>
        </p:sp>
        <p:cxnSp>
          <p:nvCxnSpPr>
            <p:cNvPr id="196" name="直接箭头连接符 195">
              <a:extLst>
                <a:ext uri="{FF2B5EF4-FFF2-40B4-BE49-F238E27FC236}">
                  <a16:creationId xmlns:a16="http://schemas.microsoft.com/office/drawing/2014/main" id="{5088A366-66CE-D68D-39B2-BB917C1DF75E}"/>
                </a:ext>
              </a:extLst>
            </p:cNvPr>
            <p:cNvCxnSpPr>
              <a:cxnSpLocks/>
            </p:cNvCxnSpPr>
            <p:nvPr/>
          </p:nvCxnSpPr>
          <p:spPr>
            <a:xfrm>
              <a:off x="9494269" y="3709588"/>
              <a:ext cx="7698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09" name="文本框 208">
            <a:extLst>
              <a:ext uri="{FF2B5EF4-FFF2-40B4-BE49-F238E27FC236}">
                <a16:creationId xmlns:a16="http://schemas.microsoft.com/office/drawing/2014/main" id="{51FF6F04-573F-FD9A-A37B-9F289B5FB797}"/>
              </a:ext>
            </a:extLst>
          </p:cNvPr>
          <p:cNvSpPr txBox="1"/>
          <p:nvPr/>
        </p:nvSpPr>
        <p:spPr>
          <a:xfrm>
            <a:off x="4462450" y="6339990"/>
            <a:ext cx="3316805"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Step 2: Adding pivot-event transitions</a:t>
            </a:r>
            <a:endParaRPr lang="zh-CN" altLang="en-US" sz="1600" dirty="0">
              <a:latin typeface="Times New Roman" panose="02020603050405020304" pitchFamily="18" charset="0"/>
              <a:cs typeface="Times New Roman" panose="02020603050405020304" pitchFamily="18" charset="0"/>
            </a:endParaRPr>
          </a:p>
        </p:txBody>
      </p:sp>
      <p:sp>
        <p:nvSpPr>
          <p:cNvPr id="100" name="右箭头 37">
            <a:extLst>
              <a:ext uri="{FF2B5EF4-FFF2-40B4-BE49-F238E27FC236}">
                <a16:creationId xmlns:a16="http://schemas.microsoft.com/office/drawing/2014/main" id="{0850558F-A122-4198-4E3F-798A51E586A1}"/>
              </a:ext>
            </a:extLst>
          </p:cNvPr>
          <p:cNvSpPr/>
          <p:nvPr/>
        </p:nvSpPr>
        <p:spPr>
          <a:xfrm>
            <a:off x="9787138" y="2913426"/>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8" name="文本框 53">
            <a:extLst>
              <a:ext uri="{FF2B5EF4-FFF2-40B4-BE49-F238E27FC236}">
                <a16:creationId xmlns:a16="http://schemas.microsoft.com/office/drawing/2014/main" id="{C6B5DEA6-4521-94E1-4BA7-EBF64A6565AB}"/>
              </a:ext>
            </a:extLst>
          </p:cNvPr>
          <p:cNvSpPr txBox="1"/>
          <p:nvPr/>
        </p:nvSpPr>
        <p:spPr>
          <a:xfrm>
            <a:off x="657534"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28" name="文本框 53">
            <a:extLst>
              <a:ext uri="{FF2B5EF4-FFF2-40B4-BE49-F238E27FC236}">
                <a16:creationId xmlns:a16="http://schemas.microsoft.com/office/drawing/2014/main" id="{2E68E60C-1A73-C56E-CCDE-34FABC55B8DD}"/>
              </a:ext>
            </a:extLst>
          </p:cNvPr>
          <p:cNvSpPr txBox="1"/>
          <p:nvPr/>
        </p:nvSpPr>
        <p:spPr>
          <a:xfrm>
            <a:off x="2673682"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29" name="文本框 53">
            <a:extLst>
              <a:ext uri="{FF2B5EF4-FFF2-40B4-BE49-F238E27FC236}">
                <a16:creationId xmlns:a16="http://schemas.microsoft.com/office/drawing/2014/main" id="{E1EE49BE-F594-468F-2F9B-0FA327ECA247}"/>
              </a:ext>
            </a:extLst>
          </p:cNvPr>
          <p:cNvSpPr txBox="1"/>
          <p:nvPr/>
        </p:nvSpPr>
        <p:spPr>
          <a:xfrm>
            <a:off x="4666753"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30" name="文本框 53">
            <a:extLst>
              <a:ext uri="{FF2B5EF4-FFF2-40B4-BE49-F238E27FC236}">
                <a16:creationId xmlns:a16="http://schemas.microsoft.com/office/drawing/2014/main" id="{DD3A3089-DCFA-0525-BD6E-926F489EBB4B}"/>
              </a:ext>
            </a:extLst>
          </p:cNvPr>
          <p:cNvSpPr txBox="1"/>
          <p:nvPr/>
        </p:nvSpPr>
        <p:spPr>
          <a:xfrm>
            <a:off x="6608490"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S3</a:t>
            </a:r>
            <a:endParaRPr lang="zh-CN" altLang="en-US" sz="1000" dirty="0">
              <a:latin typeface="Apple Braille" pitchFamily="2" charset="0"/>
            </a:endParaRPr>
          </a:p>
        </p:txBody>
      </p:sp>
      <p:sp>
        <p:nvSpPr>
          <p:cNvPr id="44" name="文本框 53">
            <a:extLst>
              <a:ext uri="{FF2B5EF4-FFF2-40B4-BE49-F238E27FC236}">
                <a16:creationId xmlns:a16="http://schemas.microsoft.com/office/drawing/2014/main" id="{17C83878-CBF5-9695-B219-28AABCAD0F4C}"/>
              </a:ext>
            </a:extLst>
          </p:cNvPr>
          <p:cNvSpPr txBox="1"/>
          <p:nvPr/>
        </p:nvSpPr>
        <p:spPr>
          <a:xfrm>
            <a:off x="8705226"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S4</a:t>
            </a:r>
            <a:endParaRPr lang="zh-CN" altLang="en-US" sz="1000" dirty="0">
              <a:latin typeface="Apple Braille" pitchFamily="2" charset="0"/>
            </a:endParaRPr>
          </a:p>
        </p:txBody>
      </p:sp>
      <p:sp>
        <p:nvSpPr>
          <p:cNvPr id="46" name="文本框 53">
            <a:extLst>
              <a:ext uri="{FF2B5EF4-FFF2-40B4-BE49-F238E27FC236}">
                <a16:creationId xmlns:a16="http://schemas.microsoft.com/office/drawing/2014/main" id="{9E84E9FF-1508-0237-4BD4-73ACFE312128}"/>
              </a:ext>
            </a:extLst>
          </p:cNvPr>
          <p:cNvSpPr txBox="1"/>
          <p:nvPr/>
        </p:nvSpPr>
        <p:spPr>
          <a:xfrm>
            <a:off x="10658935"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S5</a:t>
            </a:r>
            <a:endParaRPr lang="zh-CN" altLang="en-US" sz="1000" dirty="0">
              <a:latin typeface="Apple Braille" pitchFamily="2" charset="0"/>
            </a:endParaRPr>
          </a:p>
        </p:txBody>
      </p:sp>
      <p:sp>
        <p:nvSpPr>
          <p:cNvPr id="56" name="矩形 55">
            <a:extLst>
              <a:ext uri="{FF2B5EF4-FFF2-40B4-BE49-F238E27FC236}">
                <a16:creationId xmlns:a16="http://schemas.microsoft.com/office/drawing/2014/main" id="{A053A7CD-F5AA-18A8-131A-055BBD87B4EB}"/>
              </a:ext>
            </a:extLst>
          </p:cNvPr>
          <p:cNvSpPr/>
          <p:nvPr/>
        </p:nvSpPr>
        <p:spPr>
          <a:xfrm>
            <a:off x="2995923" y="4179172"/>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文本框 70">
            <a:extLst>
              <a:ext uri="{FF2B5EF4-FFF2-40B4-BE49-F238E27FC236}">
                <a16:creationId xmlns:a16="http://schemas.microsoft.com/office/drawing/2014/main" id="{928763A2-57FB-D3D4-223D-495797F3A745}"/>
              </a:ext>
            </a:extLst>
          </p:cNvPr>
          <p:cNvSpPr txBox="1"/>
          <p:nvPr/>
        </p:nvSpPr>
        <p:spPr>
          <a:xfrm>
            <a:off x="2965582" y="380416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72" name="矩形 71">
            <a:extLst>
              <a:ext uri="{FF2B5EF4-FFF2-40B4-BE49-F238E27FC236}">
                <a16:creationId xmlns:a16="http://schemas.microsoft.com/office/drawing/2014/main" id="{6441C7C3-B13A-4BD1-FD57-EFF018B0FA55}"/>
              </a:ext>
            </a:extLst>
          </p:cNvPr>
          <p:cNvSpPr/>
          <p:nvPr/>
        </p:nvSpPr>
        <p:spPr>
          <a:xfrm>
            <a:off x="4946500" y="4164765"/>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文本框 72">
            <a:extLst>
              <a:ext uri="{FF2B5EF4-FFF2-40B4-BE49-F238E27FC236}">
                <a16:creationId xmlns:a16="http://schemas.microsoft.com/office/drawing/2014/main" id="{0D09BF34-E0DD-51C5-6DBF-A97165775B71}"/>
              </a:ext>
            </a:extLst>
          </p:cNvPr>
          <p:cNvSpPr txBox="1"/>
          <p:nvPr/>
        </p:nvSpPr>
        <p:spPr>
          <a:xfrm>
            <a:off x="4916159" y="3789756"/>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1954210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Bug automaton</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21</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4"/>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2772514"/>
            <a:chOff x="3073067" y="1860009"/>
            <a:chExt cx="1792603" cy="2772514"/>
          </a:xfrm>
        </p:grpSpPr>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5"/>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1" name="右箭头 36">
            <a:extLst>
              <a:ext uri="{FF2B5EF4-FFF2-40B4-BE49-F238E27FC236}">
                <a16:creationId xmlns:a16="http://schemas.microsoft.com/office/drawing/2014/main" id="{2092469A-4F74-A86D-D93B-D739222C5BDF}"/>
              </a:ext>
            </a:extLst>
          </p:cNvPr>
          <p:cNvSpPr/>
          <p:nvPr/>
        </p:nvSpPr>
        <p:spPr>
          <a:xfrm>
            <a:off x="5715421" y="291414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32" name="组合 31">
            <a:extLst>
              <a:ext uri="{FF2B5EF4-FFF2-40B4-BE49-F238E27FC236}">
                <a16:creationId xmlns:a16="http://schemas.microsoft.com/office/drawing/2014/main" id="{2F0BBBE9-69DE-FF23-6453-E7E1CB7039E5}"/>
              </a:ext>
            </a:extLst>
          </p:cNvPr>
          <p:cNvGrpSpPr/>
          <p:nvPr/>
        </p:nvGrpSpPr>
        <p:grpSpPr>
          <a:xfrm>
            <a:off x="5925824" y="1687613"/>
            <a:ext cx="1772994" cy="2705762"/>
            <a:chOff x="5076995" y="1894054"/>
            <a:chExt cx="1772994" cy="2705762"/>
          </a:xfrm>
        </p:grpSpPr>
        <p:pic>
          <p:nvPicPr>
            <p:cNvPr id="33" name="图片 32">
              <a:extLst>
                <a:ext uri="{FF2B5EF4-FFF2-40B4-BE49-F238E27FC236}">
                  <a16:creationId xmlns:a16="http://schemas.microsoft.com/office/drawing/2014/main" id="{8C4D16C6-8209-DEE6-9C91-2C721E00114F}"/>
                </a:ext>
              </a:extLst>
            </p:cNvPr>
            <p:cNvPicPr>
              <a:picLocks noChangeAspect="1"/>
            </p:cNvPicPr>
            <p:nvPr/>
          </p:nvPicPr>
          <p:blipFill>
            <a:blip r:embed="rId6"/>
            <a:stretch>
              <a:fillRect/>
            </a:stretch>
          </p:blipFill>
          <p:spPr>
            <a:xfrm>
              <a:off x="5076995" y="1897011"/>
              <a:ext cx="1772994" cy="2702805"/>
            </a:xfrm>
            <a:prstGeom prst="rect">
              <a:avLst/>
            </a:prstGeom>
          </p:spPr>
        </p:pic>
        <p:sp>
          <p:nvSpPr>
            <p:cNvPr id="34" name="矩形 33">
              <a:extLst>
                <a:ext uri="{FF2B5EF4-FFF2-40B4-BE49-F238E27FC236}">
                  <a16:creationId xmlns:a16="http://schemas.microsoft.com/office/drawing/2014/main" id="{0C8AA7EC-8918-8AD1-CE15-24D18500DBEE}"/>
                </a:ext>
              </a:extLst>
            </p:cNvPr>
            <p:cNvSpPr/>
            <p:nvPr/>
          </p:nvSpPr>
          <p:spPr>
            <a:xfrm>
              <a:off x="5076995" y="1894054"/>
              <a:ext cx="1772994" cy="27057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33F25BF3-19C1-8089-1CDD-659F9D3291A7}"/>
                </a:ext>
              </a:extLst>
            </p:cNvPr>
            <p:cNvSpPr txBox="1"/>
            <p:nvPr/>
          </p:nvSpPr>
          <p:spPr>
            <a:xfrm>
              <a:off x="5406854" y="326324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37" name="矩形 36">
              <a:extLst>
                <a:ext uri="{FF2B5EF4-FFF2-40B4-BE49-F238E27FC236}">
                  <a16:creationId xmlns:a16="http://schemas.microsoft.com/office/drawing/2014/main" id="{579A8802-A28E-0F4A-9090-87ED62017642}"/>
                </a:ext>
              </a:extLst>
            </p:cNvPr>
            <p:cNvSpPr/>
            <p:nvPr/>
          </p:nvSpPr>
          <p:spPr>
            <a:xfrm>
              <a:off x="5144844" y="3644774"/>
              <a:ext cx="519486"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Locked</a:t>
              </a:r>
              <a:endParaRPr kumimoji="1" lang="zh-CN" altLang="en-US" sz="800" dirty="0"/>
            </a:p>
          </p:txBody>
        </p:sp>
        <p:sp>
          <p:nvSpPr>
            <p:cNvPr id="38" name="矩形 37">
              <a:extLst>
                <a:ext uri="{FF2B5EF4-FFF2-40B4-BE49-F238E27FC236}">
                  <a16:creationId xmlns:a16="http://schemas.microsoft.com/office/drawing/2014/main" id="{72EFED94-7479-80B2-608A-88479CF82CEB}"/>
                </a:ext>
              </a:extLst>
            </p:cNvPr>
            <p:cNvSpPr/>
            <p:nvPr/>
          </p:nvSpPr>
          <p:spPr>
            <a:xfrm>
              <a:off x="6101568" y="3646074"/>
              <a:ext cx="530181"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Settings</a:t>
              </a:r>
              <a:endParaRPr kumimoji="1" lang="zh-CN" altLang="en-US" sz="800" dirty="0"/>
            </a:p>
          </p:txBody>
        </p:sp>
        <p:sp>
          <p:nvSpPr>
            <p:cNvPr id="39" name="矩形 38">
              <a:extLst>
                <a:ext uri="{FF2B5EF4-FFF2-40B4-BE49-F238E27FC236}">
                  <a16:creationId xmlns:a16="http://schemas.microsoft.com/office/drawing/2014/main" id="{8BFFD2B5-9A49-9DA9-4F9D-863D76821318}"/>
                </a:ext>
              </a:extLst>
            </p:cNvPr>
            <p:cNvSpPr/>
            <p:nvPr/>
          </p:nvSpPr>
          <p:spPr>
            <a:xfrm>
              <a:off x="6089613" y="3202610"/>
              <a:ext cx="568402"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Archived</a:t>
              </a:r>
              <a:endParaRPr kumimoji="1" lang="zh-CN" altLang="en-US" sz="800" dirty="0"/>
            </a:p>
          </p:txBody>
        </p:sp>
        <p:sp>
          <p:nvSpPr>
            <p:cNvPr id="40" name="矩形 39">
              <a:extLst>
                <a:ext uri="{FF2B5EF4-FFF2-40B4-BE49-F238E27FC236}">
                  <a16:creationId xmlns:a16="http://schemas.microsoft.com/office/drawing/2014/main" id="{A65F218D-CD02-0F76-D3C5-48F29DDFE884}"/>
                </a:ext>
              </a:extLst>
            </p:cNvPr>
            <p:cNvSpPr/>
            <p:nvPr/>
          </p:nvSpPr>
          <p:spPr>
            <a:xfrm>
              <a:off x="5700136" y="3636851"/>
              <a:ext cx="420713"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Trash</a:t>
              </a:r>
              <a:endParaRPr kumimoji="1" lang="zh-CN" altLang="en-US" sz="800" dirty="0"/>
            </a:p>
          </p:txBody>
        </p:sp>
        <p:sp>
          <p:nvSpPr>
            <p:cNvPr id="41" name="矩形 40">
              <a:extLst>
                <a:ext uri="{FF2B5EF4-FFF2-40B4-BE49-F238E27FC236}">
                  <a16:creationId xmlns:a16="http://schemas.microsoft.com/office/drawing/2014/main" id="{0D19E754-C434-F9FC-C429-77837DDE7D75}"/>
                </a:ext>
              </a:extLst>
            </p:cNvPr>
            <p:cNvSpPr/>
            <p:nvPr/>
          </p:nvSpPr>
          <p:spPr>
            <a:xfrm>
              <a:off x="5595685" y="3202610"/>
              <a:ext cx="583564"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Favorites</a:t>
              </a:r>
              <a:endParaRPr kumimoji="1" lang="zh-CN" altLang="en-US" sz="800" dirty="0"/>
            </a:p>
          </p:txBody>
        </p:sp>
        <p:sp>
          <p:nvSpPr>
            <p:cNvPr id="42" name="矩形 41">
              <a:extLst>
                <a:ext uri="{FF2B5EF4-FFF2-40B4-BE49-F238E27FC236}">
                  <a16:creationId xmlns:a16="http://schemas.microsoft.com/office/drawing/2014/main" id="{C14656A5-1A79-BD74-704B-0D21E98B1974}"/>
                </a:ext>
              </a:extLst>
            </p:cNvPr>
            <p:cNvSpPr/>
            <p:nvPr/>
          </p:nvSpPr>
          <p:spPr>
            <a:xfrm>
              <a:off x="5196935" y="3199400"/>
              <a:ext cx="451827"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Home</a:t>
              </a:r>
              <a:endParaRPr kumimoji="1" lang="zh-CN" altLang="en-US" sz="800" dirty="0"/>
            </a:p>
          </p:txBody>
        </p:sp>
        <p:sp>
          <p:nvSpPr>
            <p:cNvPr id="43" name="矩形 42">
              <a:extLst>
                <a:ext uri="{FF2B5EF4-FFF2-40B4-BE49-F238E27FC236}">
                  <a16:creationId xmlns:a16="http://schemas.microsoft.com/office/drawing/2014/main" id="{FC2705DF-470C-BAD9-0D74-C86ADD1AD3DB}"/>
                </a:ext>
              </a:extLst>
            </p:cNvPr>
            <p:cNvSpPr/>
            <p:nvPr/>
          </p:nvSpPr>
          <p:spPr>
            <a:xfrm>
              <a:off x="5123175" y="3366836"/>
              <a:ext cx="577924" cy="518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5" name="右箭头 37">
            <a:extLst>
              <a:ext uri="{FF2B5EF4-FFF2-40B4-BE49-F238E27FC236}">
                <a16:creationId xmlns:a16="http://schemas.microsoft.com/office/drawing/2014/main" id="{E636659F-FC9B-DD7C-36E6-EC65BA3483D3}"/>
              </a:ext>
            </a:extLst>
          </p:cNvPr>
          <p:cNvSpPr/>
          <p:nvPr/>
        </p:nvSpPr>
        <p:spPr>
          <a:xfrm>
            <a:off x="7727494"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47" name="组合 46">
            <a:extLst>
              <a:ext uri="{FF2B5EF4-FFF2-40B4-BE49-F238E27FC236}">
                <a16:creationId xmlns:a16="http://schemas.microsoft.com/office/drawing/2014/main" id="{6492F349-4C7D-D953-F772-A1E5B0D0CE71}"/>
              </a:ext>
            </a:extLst>
          </p:cNvPr>
          <p:cNvGrpSpPr/>
          <p:nvPr/>
        </p:nvGrpSpPr>
        <p:grpSpPr>
          <a:xfrm>
            <a:off x="7899191" y="1661274"/>
            <a:ext cx="1822938" cy="2747063"/>
            <a:chOff x="7024918" y="1851407"/>
            <a:chExt cx="1822938" cy="2747063"/>
          </a:xfrm>
        </p:grpSpPr>
        <p:pic>
          <p:nvPicPr>
            <p:cNvPr id="48" name="图片 47">
              <a:extLst>
                <a:ext uri="{FF2B5EF4-FFF2-40B4-BE49-F238E27FC236}">
                  <a16:creationId xmlns:a16="http://schemas.microsoft.com/office/drawing/2014/main" id="{A6BB3DBF-682C-0046-C1A6-A9B6AD6CE4F8}"/>
                </a:ext>
              </a:extLst>
            </p:cNvPr>
            <p:cNvPicPr>
              <a:picLocks noChangeAspect="1"/>
            </p:cNvPicPr>
            <p:nvPr/>
          </p:nvPicPr>
          <p:blipFill>
            <a:blip r:embed="rId5"/>
            <a:stretch>
              <a:fillRect/>
            </a:stretch>
          </p:blipFill>
          <p:spPr>
            <a:xfrm>
              <a:off x="7061314" y="1875012"/>
              <a:ext cx="1786542" cy="2723458"/>
            </a:xfrm>
            <a:prstGeom prst="rect">
              <a:avLst/>
            </a:prstGeom>
          </p:spPr>
        </p:pic>
        <p:sp>
          <p:nvSpPr>
            <p:cNvPr id="49" name="矩形 48">
              <a:extLst>
                <a:ext uri="{FF2B5EF4-FFF2-40B4-BE49-F238E27FC236}">
                  <a16:creationId xmlns:a16="http://schemas.microsoft.com/office/drawing/2014/main" id="{F5769405-7635-8A82-E45B-5386F9535A95}"/>
                </a:ext>
              </a:extLst>
            </p:cNvPr>
            <p:cNvSpPr/>
            <p:nvPr/>
          </p:nvSpPr>
          <p:spPr>
            <a:xfrm>
              <a:off x="7078086" y="4110261"/>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07B59FDC-FB8B-81B0-4A27-4A4941A0A184}"/>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B3CA36B5-A99D-16A5-21FF-1C094E45C6DE}"/>
                </a:ext>
              </a:extLst>
            </p:cNvPr>
            <p:cNvSpPr txBox="1"/>
            <p:nvPr/>
          </p:nvSpPr>
          <p:spPr>
            <a:xfrm>
              <a:off x="7024918" y="375585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53" name="矩形 52">
              <a:extLst>
                <a:ext uri="{FF2B5EF4-FFF2-40B4-BE49-F238E27FC236}">
                  <a16:creationId xmlns:a16="http://schemas.microsoft.com/office/drawing/2014/main" id="{EA2717C3-38B3-6705-0366-03954A04F250}"/>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54" name="矩形 53">
              <a:extLst>
                <a:ext uri="{FF2B5EF4-FFF2-40B4-BE49-F238E27FC236}">
                  <a16:creationId xmlns:a16="http://schemas.microsoft.com/office/drawing/2014/main" id="{0CE6C245-1FEA-53DC-951F-3C9E8DC5933E}"/>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55" name="矩形 54">
              <a:extLst>
                <a:ext uri="{FF2B5EF4-FFF2-40B4-BE49-F238E27FC236}">
                  <a16:creationId xmlns:a16="http://schemas.microsoft.com/office/drawing/2014/main" id="{4D627244-E1F6-43B2-67AD-74F6806D6607}"/>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57" name="组合 56">
            <a:extLst>
              <a:ext uri="{FF2B5EF4-FFF2-40B4-BE49-F238E27FC236}">
                <a16:creationId xmlns:a16="http://schemas.microsoft.com/office/drawing/2014/main" id="{B97F28C9-81B5-9FC3-385C-7E6EF28CEA9D}"/>
              </a:ext>
            </a:extLst>
          </p:cNvPr>
          <p:cNvGrpSpPr/>
          <p:nvPr/>
        </p:nvGrpSpPr>
        <p:grpSpPr>
          <a:xfrm>
            <a:off x="9982200" y="1672373"/>
            <a:ext cx="1794199" cy="2747063"/>
            <a:chOff x="730092" y="2385162"/>
            <a:chExt cx="1794199" cy="2747063"/>
          </a:xfrm>
        </p:grpSpPr>
        <p:grpSp>
          <p:nvGrpSpPr>
            <p:cNvPr id="58" name="组合 57">
              <a:extLst>
                <a:ext uri="{FF2B5EF4-FFF2-40B4-BE49-F238E27FC236}">
                  <a16:creationId xmlns:a16="http://schemas.microsoft.com/office/drawing/2014/main" id="{3C868AEF-4742-9755-94A4-116E4B3D0E28}"/>
                </a:ext>
              </a:extLst>
            </p:cNvPr>
            <p:cNvGrpSpPr/>
            <p:nvPr/>
          </p:nvGrpSpPr>
          <p:grpSpPr>
            <a:xfrm>
              <a:off x="730092" y="2385162"/>
              <a:ext cx="1786542" cy="2747063"/>
              <a:chOff x="7061314" y="1851407"/>
              <a:chExt cx="1786542" cy="2747063"/>
            </a:xfrm>
          </p:grpSpPr>
          <p:pic>
            <p:nvPicPr>
              <p:cNvPr id="66" name="图片 65">
                <a:extLst>
                  <a:ext uri="{FF2B5EF4-FFF2-40B4-BE49-F238E27FC236}">
                    <a16:creationId xmlns:a16="http://schemas.microsoft.com/office/drawing/2014/main" id="{D783ACC8-6F9A-6736-12FA-34475897863B}"/>
                  </a:ext>
                </a:extLst>
              </p:cNvPr>
              <p:cNvPicPr>
                <a:picLocks noChangeAspect="1"/>
              </p:cNvPicPr>
              <p:nvPr/>
            </p:nvPicPr>
            <p:blipFill>
              <a:blip r:embed="rId5"/>
              <a:stretch>
                <a:fillRect/>
              </a:stretch>
            </p:blipFill>
            <p:spPr>
              <a:xfrm>
                <a:off x="7061314" y="1875012"/>
                <a:ext cx="1786542" cy="2723458"/>
              </a:xfrm>
              <a:prstGeom prst="rect">
                <a:avLst/>
              </a:prstGeom>
            </p:spPr>
          </p:pic>
          <p:sp>
            <p:nvSpPr>
              <p:cNvPr id="67" name="矩形 66">
                <a:extLst>
                  <a:ext uri="{FF2B5EF4-FFF2-40B4-BE49-F238E27FC236}">
                    <a16:creationId xmlns:a16="http://schemas.microsoft.com/office/drawing/2014/main" id="{30DAED69-BB19-E1A8-06F8-3D01DD7F0E33}"/>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40764E5E-B01E-B8B3-2A36-ECF976B59458}"/>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69" name="矩形 68">
                <a:extLst>
                  <a:ext uri="{FF2B5EF4-FFF2-40B4-BE49-F238E27FC236}">
                    <a16:creationId xmlns:a16="http://schemas.microsoft.com/office/drawing/2014/main" id="{9091C439-CF2D-C299-E7AE-6B7689C4DBA5}"/>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70" name="矩形 69">
                <a:extLst>
                  <a:ext uri="{FF2B5EF4-FFF2-40B4-BE49-F238E27FC236}">
                    <a16:creationId xmlns:a16="http://schemas.microsoft.com/office/drawing/2014/main" id="{E79FC5C3-216F-354E-E09B-D85CFB665CC0}"/>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59" name="组合 58">
              <a:extLst>
                <a:ext uri="{FF2B5EF4-FFF2-40B4-BE49-F238E27FC236}">
                  <a16:creationId xmlns:a16="http://schemas.microsoft.com/office/drawing/2014/main" id="{DB10D67A-9594-85F8-A9DA-DA6471BD8AC9}"/>
                </a:ext>
              </a:extLst>
            </p:cNvPr>
            <p:cNvGrpSpPr/>
            <p:nvPr/>
          </p:nvGrpSpPr>
          <p:grpSpPr>
            <a:xfrm>
              <a:off x="730092" y="2385162"/>
              <a:ext cx="1794199" cy="2745304"/>
              <a:chOff x="730092" y="2385162"/>
              <a:chExt cx="1794199" cy="2745304"/>
            </a:xfrm>
          </p:grpSpPr>
          <p:sp>
            <p:nvSpPr>
              <p:cNvPr id="60" name="矩形 59">
                <a:extLst>
                  <a:ext uri="{FF2B5EF4-FFF2-40B4-BE49-F238E27FC236}">
                    <a16:creationId xmlns:a16="http://schemas.microsoft.com/office/drawing/2014/main" id="{5DA03E8F-B8DC-3AF3-5DDC-36FDEDF1D90C}"/>
                  </a:ext>
                </a:extLst>
              </p:cNvPr>
              <p:cNvSpPr/>
              <p:nvPr/>
            </p:nvSpPr>
            <p:spPr>
              <a:xfrm>
                <a:off x="730092" y="2385162"/>
                <a:ext cx="1794199" cy="2745304"/>
              </a:xfrm>
              <a:prstGeom prst="rect">
                <a:avLst/>
              </a:prstGeom>
              <a:solidFill>
                <a:schemeClr val="tx1">
                  <a:alpha val="63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grpSp>
            <p:nvGrpSpPr>
              <p:cNvPr id="61" name="组合 60">
                <a:extLst>
                  <a:ext uri="{FF2B5EF4-FFF2-40B4-BE49-F238E27FC236}">
                    <a16:creationId xmlns:a16="http://schemas.microsoft.com/office/drawing/2014/main" id="{64FB236A-0336-DCA8-5C06-D377F5F42A30}"/>
                  </a:ext>
                </a:extLst>
              </p:cNvPr>
              <p:cNvGrpSpPr/>
              <p:nvPr/>
            </p:nvGrpSpPr>
            <p:grpSpPr>
              <a:xfrm>
                <a:off x="840812" y="3346921"/>
                <a:ext cx="1568757" cy="532368"/>
                <a:chOff x="840812" y="3346921"/>
                <a:chExt cx="1568757" cy="532368"/>
              </a:xfrm>
            </p:grpSpPr>
            <p:sp>
              <p:nvSpPr>
                <p:cNvPr id="62" name="矩形 61">
                  <a:extLst>
                    <a:ext uri="{FF2B5EF4-FFF2-40B4-BE49-F238E27FC236}">
                      <a16:creationId xmlns:a16="http://schemas.microsoft.com/office/drawing/2014/main" id="{331F7A54-FB65-1EA4-D43D-78A7B597DC8A}"/>
                    </a:ext>
                  </a:extLst>
                </p:cNvPr>
                <p:cNvSpPr/>
                <p:nvPr/>
              </p:nvSpPr>
              <p:spPr>
                <a:xfrm>
                  <a:off x="840812" y="3346921"/>
                  <a:ext cx="1568757" cy="532368"/>
                </a:xfrm>
                <a:prstGeom prst="rect">
                  <a:avLst/>
                </a:prstGeom>
                <a:ln>
                  <a:solidFill>
                    <a:schemeClr val="bg1"/>
                  </a:solid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6226DD39-8719-6F36-D501-0B3752B2F363}"/>
                    </a:ext>
                  </a:extLst>
                </p:cNvPr>
                <p:cNvSpPr txBox="1"/>
                <p:nvPr/>
              </p:nvSpPr>
              <p:spPr>
                <a:xfrm>
                  <a:off x="884218" y="3410262"/>
                  <a:ext cx="1311578" cy="200055"/>
                </a:xfrm>
                <a:prstGeom prst="rect">
                  <a:avLst/>
                </a:prstGeom>
                <a:noFill/>
              </p:spPr>
              <p:txBody>
                <a:bodyPr wrap="none" rtlCol="0">
                  <a:spAutoFit/>
                </a:bodyPr>
                <a:lstStyle/>
                <a:p>
                  <a:r>
                    <a:rPr lang="en-US" altLang="zh-CN" sz="700" b="1" dirty="0">
                      <a:solidFill>
                        <a:schemeClr val="bg2">
                          <a:lumMod val="25000"/>
                        </a:schemeClr>
                      </a:solidFill>
                      <a:latin typeface="Arial" panose="020B0604020202020204" pitchFamily="34" charset="0"/>
                      <a:cs typeface="Arial" panose="020B0604020202020204" pitchFamily="34" charset="0"/>
                    </a:rPr>
                    <a:t>Scarlet Notes has stopped</a:t>
                  </a:r>
                  <a:endParaRPr lang="zh-CN" altLang="en-US" sz="700" b="1" dirty="0">
                    <a:solidFill>
                      <a:schemeClr val="bg2">
                        <a:lumMod val="25000"/>
                      </a:schemeClr>
                    </a:solidFill>
                    <a:latin typeface="Arial" panose="020B0604020202020204" pitchFamily="34" charset="0"/>
                    <a:cs typeface="Arial" panose="020B0604020202020204" pitchFamily="34" charset="0"/>
                  </a:endParaRPr>
                </a:p>
              </p:txBody>
            </p:sp>
            <p:sp>
              <p:nvSpPr>
                <p:cNvPr id="64" name="文本框 63">
                  <a:extLst>
                    <a:ext uri="{FF2B5EF4-FFF2-40B4-BE49-F238E27FC236}">
                      <a16:creationId xmlns:a16="http://schemas.microsoft.com/office/drawing/2014/main" id="{81CFFEEB-A84B-8517-D3A0-94B23E3B92DF}"/>
                    </a:ext>
                  </a:extLst>
                </p:cNvPr>
                <p:cNvSpPr txBox="1"/>
                <p:nvPr/>
              </p:nvSpPr>
              <p:spPr>
                <a:xfrm>
                  <a:off x="1147444" y="3619130"/>
                  <a:ext cx="587020"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Close app</a:t>
                  </a:r>
                  <a:endParaRPr lang="zh-CN" altLang="en-US" sz="700" dirty="0">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148903CB-4909-7C01-8C23-D82CD6E41682}"/>
                    </a:ext>
                  </a:extLst>
                </p:cNvPr>
                <p:cNvSpPr txBox="1"/>
                <p:nvPr/>
              </p:nvSpPr>
              <p:spPr>
                <a:xfrm>
                  <a:off x="881018" y="3571512"/>
                  <a:ext cx="304620" cy="307777"/>
                </a:xfrm>
                <a:prstGeom prst="rect">
                  <a:avLst/>
                </a:prstGeom>
                <a:noFill/>
              </p:spPr>
              <p:txBody>
                <a:bodyPr wrap="square">
                  <a:spAutoFit/>
                </a:bodyPr>
                <a:lstStyle/>
                <a:p>
                  <a:r>
                    <a:rPr lang="en-US" altLang="zh-CN" sz="1400" dirty="0">
                      <a:solidFill>
                        <a:srgbClr val="006B5B"/>
                      </a:solidFill>
                      <a:latin typeface="Arial" panose="020B0604020202020204" pitchFamily="34" charset="0"/>
                      <a:cs typeface="Arial" panose="020B0604020202020204" pitchFamily="34" charset="0"/>
                    </a:rPr>
                    <a:t>×</a:t>
                  </a:r>
                  <a:endParaRPr lang="zh-CN" altLang="en-US" sz="1400" dirty="0"/>
                </a:p>
              </p:txBody>
            </p:sp>
          </p:grpSp>
        </p:grpSp>
      </p:grpSp>
      <p:sp>
        <p:nvSpPr>
          <p:cNvPr id="209" name="文本框 208">
            <a:extLst>
              <a:ext uri="{FF2B5EF4-FFF2-40B4-BE49-F238E27FC236}">
                <a16:creationId xmlns:a16="http://schemas.microsoft.com/office/drawing/2014/main" id="{51FF6F04-573F-FD9A-A37B-9F289B5FB797}"/>
              </a:ext>
            </a:extLst>
          </p:cNvPr>
          <p:cNvSpPr txBox="1"/>
          <p:nvPr/>
        </p:nvSpPr>
        <p:spPr>
          <a:xfrm>
            <a:off x="4462450" y="6339990"/>
            <a:ext cx="3316805"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Step 2: Adding pivot-event transitions</a:t>
            </a:r>
            <a:endParaRPr lang="zh-CN" altLang="en-US" sz="1600" dirty="0">
              <a:latin typeface="Times New Roman" panose="02020603050405020304" pitchFamily="18" charset="0"/>
              <a:cs typeface="Times New Roman" panose="02020603050405020304" pitchFamily="18" charset="0"/>
            </a:endParaRPr>
          </a:p>
        </p:txBody>
      </p:sp>
      <p:sp>
        <p:nvSpPr>
          <p:cNvPr id="100" name="右箭头 37">
            <a:extLst>
              <a:ext uri="{FF2B5EF4-FFF2-40B4-BE49-F238E27FC236}">
                <a16:creationId xmlns:a16="http://schemas.microsoft.com/office/drawing/2014/main" id="{0850558F-A122-4198-4E3F-798A51E586A1}"/>
              </a:ext>
            </a:extLst>
          </p:cNvPr>
          <p:cNvSpPr/>
          <p:nvPr/>
        </p:nvSpPr>
        <p:spPr>
          <a:xfrm>
            <a:off x="9787138" y="2913426"/>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8" name="文本框 53">
            <a:extLst>
              <a:ext uri="{FF2B5EF4-FFF2-40B4-BE49-F238E27FC236}">
                <a16:creationId xmlns:a16="http://schemas.microsoft.com/office/drawing/2014/main" id="{C6B5DEA6-4521-94E1-4BA7-EBF64A6565AB}"/>
              </a:ext>
            </a:extLst>
          </p:cNvPr>
          <p:cNvSpPr txBox="1"/>
          <p:nvPr/>
        </p:nvSpPr>
        <p:spPr>
          <a:xfrm>
            <a:off x="657534"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28" name="文本框 53">
            <a:extLst>
              <a:ext uri="{FF2B5EF4-FFF2-40B4-BE49-F238E27FC236}">
                <a16:creationId xmlns:a16="http://schemas.microsoft.com/office/drawing/2014/main" id="{2E68E60C-1A73-C56E-CCDE-34FABC55B8DD}"/>
              </a:ext>
            </a:extLst>
          </p:cNvPr>
          <p:cNvSpPr txBox="1"/>
          <p:nvPr/>
        </p:nvSpPr>
        <p:spPr>
          <a:xfrm>
            <a:off x="2673682"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29" name="文本框 53">
            <a:extLst>
              <a:ext uri="{FF2B5EF4-FFF2-40B4-BE49-F238E27FC236}">
                <a16:creationId xmlns:a16="http://schemas.microsoft.com/office/drawing/2014/main" id="{E1EE49BE-F594-468F-2F9B-0FA327ECA247}"/>
              </a:ext>
            </a:extLst>
          </p:cNvPr>
          <p:cNvSpPr txBox="1"/>
          <p:nvPr/>
        </p:nvSpPr>
        <p:spPr>
          <a:xfrm>
            <a:off x="4666753"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30" name="文本框 53">
            <a:extLst>
              <a:ext uri="{FF2B5EF4-FFF2-40B4-BE49-F238E27FC236}">
                <a16:creationId xmlns:a16="http://schemas.microsoft.com/office/drawing/2014/main" id="{DD3A3089-DCFA-0525-BD6E-926F489EBB4B}"/>
              </a:ext>
            </a:extLst>
          </p:cNvPr>
          <p:cNvSpPr txBox="1"/>
          <p:nvPr/>
        </p:nvSpPr>
        <p:spPr>
          <a:xfrm>
            <a:off x="6608490"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S3</a:t>
            </a:r>
            <a:endParaRPr lang="zh-CN" altLang="en-US" sz="1000" dirty="0">
              <a:latin typeface="Apple Braille" pitchFamily="2" charset="0"/>
            </a:endParaRPr>
          </a:p>
        </p:txBody>
      </p:sp>
      <p:sp>
        <p:nvSpPr>
          <p:cNvPr id="44" name="文本框 53">
            <a:extLst>
              <a:ext uri="{FF2B5EF4-FFF2-40B4-BE49-F238E27FC236}">
                <a16:creationId xmlns:a16="http://schemas.microsoft.com/office/drawing/2014/main" id="{17C83878-CBF5-9695-B219-28AABCAD0F4C}"/>
              </a:ext>
            </a:extLst>
          </p:cNvPr>
          <p:cNvSpPr txBox="1"/>
          <p:nvPr/>
        </p:nvSpPr>
        <p:spPr>
          <a:xfrm>
            <a:off x="8705226"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S4</a:t>
            </a:r>
            <a:endParaRPr lang="zh-CN" altLang="en-US" sz="1000" dirty="0">
              <a:latin typeface="Apple Braille" pitchFamily="2" charset="0"/>
            </a:endParaRPr>
          </a:p>
        </p:txBody>
      </p:sp>
      <p:sp>
        <p:nvSpPr>
          <p:cNvPr id="46" name="文本框 53">
            <a:extLst>
              <a:ext uri="{FF2B5EF4-FFF2-40B4-BE49-F238E27FC236}">
                <a16:creationId xmlns:a16="http://schemas.microsoft.com/office/drawing/2014/main" id="{9E84E9FF-1508-0237-4BD4-73ACFE312128}"/>
              </a:ext>
            </a:extLst>
          </p:cNvPr>
          <p:cNvSpPr txBox="1"/>
          <p:nvPr/>
        </p:nvSpPr>
        <p:spPr>
          <a:xfrm>
            <a:off x="10658935"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S5</a:t>
            </a:r>
            <a:endParaRPr lang="zh-CN" altLang="en-US" sz="1000" dirty="0">
              <a:latin typeface="Apple Braille" pitchFamily="2" charset="0"/>
            </a:endParaRPr>
          </a:p>
        </p:txBody>
      </p:sp>
      <p:sp>
        <p:nvSpPr>
          <p:cNvPr id="56" name="矩形 55">
            <a:extLst>
              <a:ext uri="{FF2B5EF4-FFF2-40B4-BE49-F238E27FC236}">
                <a16:creationId xmlns:a16="http://schemas.microsoft.com/office/drawing/2014/main" id="{A053A7CD-F5AA-18A8-131A-055BBD87B4EB}"/>
              </a:ext>
            </a:extLst>
          </p:cNvPr>
          <p:cNvSpPr/>
          <p:nvPr/>
        </p:nvSpPr>
        <p:spPr>
          <a:xfrm>
            <a:off x="2995923" y="4179172"/>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文本框 70">
            <a:extLst>
              <a:ext uri="{FF2B5EF4-FFF2-40B4-BE49-F238E27FC236}">
                <a16:creationId xmlns:a16="http://schemas.microsoft.com/office/drawing/2014/main" id="{928763A2-57FB-D3D4-223D-495797F3A745}"/>
              </a:ext>
            </a:extLst>
          </p:cNvPr>
          <p:cNvSpPr txBox="1"/>
          <p:nvPr/>
        </p:nvSpPr>
        <p:spPr>
          <a:xfrm>
            <a:off x="2965582" y="380416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72" name="矩形 71">
            <a:extLst>
              <a:ext uri="{FF2B5EF4-FFF2-40B4-BE49-F238E27FC236}">
                <a16:creationId xmlns:a16="http://schemas.microsoft.com/office/drawing/2014/main" id="{6441C7C3-B13A-4BD1-FD57-EFF018B0FA55}"/>
              </a:ext>
            </a:extLst>
          </p:cNvPr>
          <p:cNvSpPr/>
          <p:nvPr/>
        </p:nvSpPr>
        <p:spPr>
          <a:xfrm>
            <a:off x="4946500" y="4164765"/>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文本框 72">
            <a:extLst>
              <a:ext uri="{FF2B5EF4-FFF2-40B4-BE49-F238E27FC236}">
                <a16:creationId xmlns:a16="http://schemas.microsoft.com/office/drawing/2014/main" id="{0D09BF34-E0DD-51C5-6DBF-A97165775B71}"/>
              </a:ext>
            </a:extLst>
          </p:cNvPr>
          <p:cNvSpPr txBox="1"/>
          <p:nvPr/>
        </p:nvSpPr>
        <p:spPr>
          <a:xfrm>
            <a:off x="4916159" y="3789756"/>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grpSp>
        <p:nvGrpSpPr>
          <p:cNvPr id="7" name="组合 6">
            <a:extLst>
              <a:ext uri="{FF2B5EF4-FFF2-40B4-BE49-F238E27FC236}">
                <a16:creationId xmlns:a16="http://schemas.microsoft.com/office/drawing/2014/main" id="{D48B4AFC-5D38-A908-D567-0A91648B2040}"/>
              </a:ext>
            </a:extLst>
          </p:cNvPr>
          <p:cNvGrpSpPr/>
          <p:nvPr/>
        </p:nvGrpSpPr>
        <p:grpSpPr>
          <a:xfrm>
            <a:off x="3944080" y="4548728"/>
            <a:ext cx="3885904" cy="3217408"/>
            <a:chOff x="7087674" y="2160280"/>
            <a:chExt cx="3885904" cy="3217408"/>
          </a:xfrm>
        </p:grpSpPr>
        <p:sp>
          <p:nvSpPr>
            <p:cNvPr id="14" name="椭圆 13">
              <a:extLst>
                <a:ext uri="{FF2B5EF4-FFF2-40B4-BE49-F238E27FC236}">
                  <a16:creationId xmlns:a16="http://schemas.microsoft.com/office/drawing/2014/main" id="{2EECD19C-8B56-B8D1-07E6-8A232DFFC916}"/>
                </a:ext>
              </a:extLst>
            </p:cNvPr>
            <p:cNvSpPr/>
            <p:nvPr/>
          </p:nvSpPr>
          <p:spPr>
            <a:xfrm>
              <a:off x="8219992" y="26757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20" name="曲线连接符 11">
              <a:extLst>
                <a:ext uri="{FF2B5EF4-FFF2-40B4-BE49-F238E27FC236}">
                  <a16:creationId xmlns:a16="http://schemas.microsoft.com/office/drawing/2014/main" id="{213B251A-9C8A-9206-1F9E-FE3A779B2FA6}"/>
                </a:ext>
              </a:extLst>
            </p:cNvPr>
            <p:cNvCxnSpPr>
              <a:stCxn id="14" idx="4"/>
              <a:endCxn id="107" idx="2"/>
            </p:cNvCxnSpPr>
            <p:nvPr/>
          </p:nvCxnSpPr>
          <p:spPr>
            <a:xfrm rot="16200000" flipH="1">
              <a:off x="8486574" y="3031437"/>
              <a:ext cx="545456" cy="6468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837E6AA8-F26D-88DC-2DAC-7C4A122C54C0}"/>
                </a:ext>
              </a:extLst>
            </p:cNvPr>
            <p:cNvCxnSpPr>
              <a:stCxn id="96" idx="7"/>
              <a:endCxn id="14" idx="3"/>
            </p:cNvCxnSpPr>
            <p:nvPr/>
          </p:nvCxnSpPr>
          <p:spPr>
            <a:xfrm flipV="1">
              <a:off x="7962937" y="3022603"/>
              <a:ext cx="320291" cy="440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F237B0B2-F419-4387-5B24-B4A71CD0DEAF}"/>
                </a:ext>
              </a:extLst>
            </p:cNvPr>
            <p:cNvCxnSpPr>
              <a:cxnSpLocks/>
              <a:stCxn id="105" idx="1"/>
              <a:endCxn id="103" idx="5"/>
            </p:cNvCxnSpPr>
            <p:nvPr/>
          </p:nvCxnSpPr>
          <p:spPr>
            <a:xfrm flipH="1" flipV="1">
              <a:off x="9862833" y="3022602"/>
              <a:ext cx="449717" cy="4663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id="{37270305-8E11-7492-7F06-EE98C94C6631}"/>
                </a:ext>
              </a:extLst>
            </p:cNvPr>
            <p:cNvCxnSpPr>
              <a:stCxn id="103" idx="6"/>
              <a:endCxn id="99" idx="2"/>
            </p:cNvCxnSpPr>
            <p:nvPr/>
          </p:nvCxnSpPr>
          <p:spPr>
            <a:xfrm>
              <a:off x="9926069" y="2878918"/>
              <a:ext cx="545337" cy="49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曲线连接符 44">
              <a:extLst>
                <a:ext uri="{FF2B5EF4-FFF2-40B4-BE49-F238E27FC236}">
                  <a16:creationId xmlns:a16="http://schemas.microsoft.com/office/drawing/2014/main" id="{81BC5843-19F4-9329-5CEB-7AEA01A02381}"/>
                </a:ext>
              </a:extLst>
            </p:cNvPr>
            <p:cNvCxnSpPr>
              <a:stCxn id="107" idx="7"/>
              <a:endCxn id="107" idx="1"/>
            </p:cNvCxnSpPr>
            <p:nvPr/>
          </p:nvCxnSpPr>
          <p:spPr>
            <a:xfrm rot="16200000" flipV="1">
              <a:off x="9298612" y="3331227"/>
              <a:ext cx="12700" cy="305328"/>
            </a:xfrm>
            <a:prstGeom prst="curvedConnector3">
              <a:avLst>
                <a:gd name="adj1" fmla="val 2268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曲线连接符 81">
              <a:extLst>
                <a:ext uri="{FF2B5EF4-FFF2-40B4-BE49-F238E27FC236}">
                  <a16:creationId xmlns:a16="http://schemas.microsoft.com/office/drawing/2014/main" id="{AA82DE1C-5819-F62B-AD04-8DF931E7E2AF}"/>
                </a:ext>
              </a:extLst>
            </p:cNvPr>
            <p:cNvCxnSpPr/>
            <p:nvPr/>
          </p:nvCxnSpPr>
          <p:spPr>
            <a:xfrm rot="16200000" flipV="1">
              <a:off x="8444871" y="2600892"/>
              <a:ext cx="12700" cy="305328"/>
            </a:xfrm>
            <a:prstGeom prst="curvedConnector3">
              <a:avLst>
                <a:gd name="adj1" fmla="val 2796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弧形 76">
              <a:extLst>
                <a:ext uri="{FF2B5EF4-FFF2-40B4-BE49-F238E27FC236}">
                  <a16:creationId xmlns:a16="http://schemas.microsoft.com/office/drawing/2014/main" id="{44626181-5D0A-DA9C-D214-C930FD7D2293}"/>
                </a:ext>
              </a:extLst>
            </p:cNvPr>
            <p:cNvSpPr/>
            <p:nvPr/>
          </p:nvSpPr>
          <p:spPr>
            <a:xfrm rot="758919">
              <a:off x="7087674" y="2973120"/>
              <a:ext cx="2132563" cy="2404568"/>
            </a:xfrm>
            <a:prstGeom prst="arc">
              <a:avLst>
                <a:gd name="adj1" fmla="val 16767553"/>
                <a:gd name="adj2" fmla="val 188291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8" name="直接箭头连接符 77">
              <a:extLst>
                <a:ext uri="{FF2B5EF4-FFF2-40B4-BE49-F238E27FC236}">
                  <a16:creationId xmlns:a16="http://schemas.microsoft.com/office/drawing/2014/main" id="{C9B2E221-08C7-30A4-FC6D-B807A8101730}"/>
                </a:ext>
              </a:extLst>
            </p:cNvPr>
            <p:cNvCxnSpPr>
              <a:cxnSpLocks/>
            </p:cNvCxnSpPr>
            <p:nvPr/>
          </p:nvCxnSpPr>
          <p:spPr>
            <a:xfrm flipH="1" flipV="1">
              <a:off x="8555641" y="3038816"/>
              <a:ext cx="111021" cy="57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曲线连接符 54">
              <a:extLst>
                <a:ext uri="{FF2B5EF4-FFF2-40B4-BE49-F238E27FC236}">
                  <a16:creationId xmlns:a16="http://schemas.microsoft.com/office/drawing/2014/main" id="{7F8EBB64-442F-BEFD-3DCE-F1E4345A2374}"/>
                </a:ext>
              </a:extLst>
            </p:cNvPr>
            <p:cNvCxnSpPr/>
            <p:nvPr/>
          </p:nvCxnSpPr>
          <p:spPr>
            <a:xfrm rot="16200000" flipV="1">
              <a:off x="9710956" y="2584341"/>
              <a:ext cx="12700" cy="305328"/>
            </a:xfrm>
            <a:prstGeom prst="curvedConnector3">
              <a:avLst>
                <a:gd name="adj1" fmla="val 2796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文本框 79">
              <a:extLst>
                <a:ext uri="{FF2B5EF4-FFF2-40B4-BE49-F238E27FC236}">
                  <a16:creationId xmlns:a16="http://schemas.microsoft.com/office/drawing/2014/main" id="{1AB59211-69B1-D074-7BEA-7DB2D74DEC92}"/>
                </a:ext>
              </a:extLst>
            </p:cNvPr>
            <p:cNvSpPr txBox="1"/>
            <p:nvPr/>
          </p:nvSpPr>
          <p:spPr>
            <a:xfrm>
              <a:off x="8256650" y="2689017"/>
              <a:ext cx="378253" cy="338554"/>
            </a:xfrm>
            <a:prstGeom prst="rect">
              <a:avLst/>
            </a:prstGeom>
            <a:noFill/>
          </p:spPr>
          <p:txBody>
            <a:bodyPr wrap="square" rtlCol="0">
              <a:spAutoFit/>
            </a:bodyPr>
            <a:lstStyle/>
            <a:p>
              <a:pPr algn="ctr"/>
              <a:r>
                <a:rPr lang="en-US" altLang="zh-CN" sz="1600" dirty="0">
                  <a:latin typeface="Apple Braille" pitchFamily="2" charset="0"/>
                </a:rPr>
                <a:t>s</a:t>
              </a:r>
              <a:r>
                <a:rPr lang="en-US" altLang="zh-CN" sz="1600" baseline="-25000" dirty="0">
                  <a:latin typeface="Apple Braille" pitchFamily="2" charset="0"/>
                </a:rPr>
                <a:t>1</a:t>
              </a:r>
              <a:endParaRPr lang="zh-CN" altLang="en-US" sz="1600" baseline="-25000" dirty="0">
                <a:latin typeface="Apple Braille" pitchFamily="2" charset="0"/>
              </a:endParaRPr>
            </a:p>
          </p:txBody>
        </p:sp>
        <p:grpSp>
          <p:nvGrpSpPr>
            <p:cNvPr id="81" name="组合 80">
              <a:extLst>
                <a:ext uri="{FF2B5EF4-FFF2-40B4-BE49-F238E27FC236}">
                  <a16:creationId xmlns:a16="http://schemas.microsoft.com/office/drawing/2014/main" id="{1FD8704B-5094-262C-FD43-615171E93672}"/>
                </a:ext>
              </a:extLst>
            </p:cNvPr>
            <p:cNvGrpSpPr/>
            <p:nvPr/>
          </p:nvGrpSpPr>
          <p:grpSpPr>
            <a:xfrm>
              <a:off x="9082712" y="3402434"/>
              <a:ext cx="469750" cy="428341"/>
              <a:chOff x="4963106" y="3860290"/>
              <a:chExt cx="469750" cy="428341"/>
            </a:xfrm>
          </p:grpSpPr>
          <p:sp>
            <p:nvSpPr>
              <p:cNvPr id="107" name="椭圆 106">
                <a:extLst>
                  <a:ext uri="{FF2B5EF4-FFF2-40B4-BE49-F238E27FC236}">
                    <a16:creationId xmlns:a16="http://schemas.microsoft.com/office/drawing/2014/main" id="{7D286856-A875-7949-C038-6139D3F00323}"/>
                  </a:ext>
                </a:extLst>
              </p:cNvPr>
              <p:cNvSpPr/>
              <p:nvPr/>
            </p:nvSpPr>
            <p:spPr>
              <a:xfrm>
                <a:off x="4963106" y="3882231"/>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108" name="文本框 107">
                <a:extLst>
                  <a:ext uri="{FF2B5EF4-FFF2-40B4-BE49-F238E27FC236}">
                    <a16:creationId xmlns:a16="http://schemas.microsoft.com/office/drawing/2014/main" id="{C113F64B-3AC4-332B-9A2B-F481996B43EE}"/>
                  </a:ext>
                </a:extLst>
              </p:cNvPr>
              <p:cNvSpPr txBox="1"/>
              <p:nvPr/>
            </p:nvSpPr>
            <p:spPr>
              <a:xfrm>
                <a:off x="5016823" y="3860290"/>
                <a:ext cx="416033" cy="338554"/>
              </a:xfrm>
              <a:prstGeom prst="rect">
                <a:avLst/>
              </a:prstGeom>
              <a:noFill/>
            </p:spPr>
            <p:txBody>
              <a:bodyPr wrap="square" rtlCol="0">
                <a:spAutoFit/>
              </a:bodyPr>
              <a:lstStyle/>
              <a:p>
                <a:r>
                  <a:rPr lang="en-US" altLang="zh-CN" sz="1600" dirty="0">
                    <a:latin typeface="Apple Braille" pitchFamily="2" charset="0"/>
                  </a:rPr>
                  <a:t>s</a:t>
                </a:r>
                <a:r>
                  <a:rPr lang="en-US" altLang="zh-CN" sz="1600" baseline="-25000" dirty="0">
                    <a:latin typeface="Apple Braille" pitchFamily="2" charset="0"/>
                  </a:rPr>
                  <a:t>2</a:t>
                </a:r>
                <a:endParaRPr lang="zh-CN" altLang="en-US" sz="1600" baseline="-25000" dirty="0">
                  <a:latin typeface="Apple Braille" pitchFamily="2" charset="0"/>
                </a:endParaRPr>
              </a:p>
            </p:txBody>
          </p:sp>
        </p:grpSp>
        <p:grpSp>
          <p:nvGrpSpPr>
            <p:cNvPr id="82" name="组合 81">
              <a:extLst>
                <a:ext uri="{FF2B5EF4-FFF2-40B4-BE49-F238E27FC236}">
                  <a16:creationId xmlns:a16="http://schemas.microsoft.com/office/drawing/2014/main" id="{B467E4A9-40F4-1567-73AF-56B2E1A360AE}"/>
                </a:ext>
              </a:extLst>
            </p:cNvPr>
            <p:cNvGrpSpPr/>
            <p:nvPr/>
          </p:nvGrpSpPr>
          <p:grpSpPr>
            <a:xfrm>
              <a:off x="10249314" y="3429430"/>
              <a:ext cx="464313" cy="406400"/>
              <a:chOff x="6905561" y="4210695"/>
              <a:chExt cx="464313" cy="406400"/>
            </a:xfrm>
          </p:grpSpPr>
          <p:sp>
            <p:nvSpPr>
              <p:cNvPr id="105" name="椭圆 104">
                <a:extLst>
                  <a:ext uri="{FF2B5EF4-FFF2-40B4-BE49-F238E27FC236}">
                    <a16:creationId xmlns:a16="http://schemas.microsoft.com/office/drawing/2014/main" id="{E68B7AEF-9B35-55C0-9D7E-841FDDACDE60}"/>
                  </a:ext>
                </a:extLst>
              </p:cNvPr>
              <p:cNvSpPr/>
              <p:nvPr/>
            </p:nvSpPr>
            <p:spPr>
              <a:xfrm>
                <a:off x="6905561"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106" name="文本框 63">
                <a:extLst>
                  <a:ext uri="{FF2B5EF4-FFF2-40B4-BE49-F238E27FC236}">
                    <a16:creationId xmlns:a16="http://schemas.microsoft.com/office/drawing/2014/main" id="{88278CBE-0D83-0699-36C0-E4DB524A65CE}"/>
                  </a:ext>
                </a:extLst>
              </p:cNvPr>
              <p:cNvSpPr txBox="1"/>
              <p:nvPr/>
            </p:nvSpPr>
            <p:spPr>
              <a:xfrm>
                <a:off x="6986864" y="4219366"/>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3</a:t>
                </a:r>
                <a:endParaRPr lang="zh-CN" altLang="en-US" sz="1600" baseline="-25000" dirty="0">
                  <a:latin typeface="Apple Braille" pitchFamily="2" charset="0"/>
                </a:endParaRPr>
              </a:p>
            </p:txBody>
          </p:sp>
        </p:grpSp>
        <p:grpSp>
          <p:nvGrpSpPr>
            <p:cNvPr id="83" name="组合 82">
              <a:extLst>
                <a:ext uri="{FF2B5EF4-FFF2-40B4-BE49-F238E27FC236}">
                  <a16:creationId xmlns:a16="http://schemas.microsoft.com/office/drawing/2014/main" id="{05B40C41-F93A-F146-8882-152C0FD7FD78}"/>
                </a:ext>
              </a:extLst>
            </p:cNvPr>
            <p:cNvGrpSpPr/>
            <p:nvPr/>
          </p:nvGrpSpPr>
          <p:grpSpPr>
            <a:xfrm>
              <a:off x="9494269" y="2675718"/>
              <a:ext cx="457527" cy="406400"/>
              <a:chOff x="5363237" y="3223866"/>
              <a:chExt cx="457527" cy="406400"/>
            </a:xfrm>
          </p:grpSpPr>
          <p:sp>
            <p:nvSpPr>
              <p:cNvPr id="103" name="椭圆 102">
                <a:extLst>
                  <a:ext uri="{FF2B5EF4-FFF2-40B4-BE49-F238E27FC236}">
                    <a16:creationId xmlns:a16="http://schemas.microsoft.com/office/drawing/2014/main" id="{C2285537-E15C-08D4-7140-D571C557F570}"/>
                  </a:ext>
                </a:extLst>
              </p:cNvPr>
              <p:cNvSpPr/>
              <p:nvPr/>
            </p:nvSpPr>
            <p:spPr>
              <a:xfrm>
                <a:off x="5363237" y="322386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104" name="文本框 63">
                <a:extLst>
                  <a:ext uri="{FF2B5EF4-FFF2-40B4-BE49-F238E27FC236}">
                    <a16:creationId xmlns:a16="http://schemas.microsoft.com/office/drawing/2014/main" id="{7376799C-A514-B2EB-0EF7-E7DAC7958C22}"/>
                  </a:ext>
                </a:extLst>
              </p:cNvPr>
              <p:cNvSpPr txBox="1"/>
              <p:nvPr/>
            </p:nvSpPr>
            <p:spPr>
              <a:xfrm>
                <a:off x="5437754" y="3250677"/>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4</a:t>
                </a:r>
                <a:endParaRPr lang="zh-CN" altLang="en-US" sz="1600" baseline="-25000" dirty="0">
                  <a:latin typeface="Apple Braille" pitchFamily="2" charset="0"/>
                </a:endParaRPr>
              </a:p>
            </p:txBody>
          </p:sp>
        </p:grpSp>
        <p:grpSp>
          <p:nvGrpSpPr>
            <p:cNvPr id="84" name="组合 83">
              <a:extLst>
                <a:ext uri="{FF2B5EF4-FFF2-40B4-BE49-F238E27FC236}">
                  <a16:creationId xmlns:a16="http://schemas.microsoft.com/office/drawing/2014/main" id="{5D1DC536-5CFE-5CE2-3C76-3FD14BF0754C}"/>
                </a:ext>
              </a:extLst>
            </p:cNvPr>
            <p:cNvGrpSpPr/>
            <p:nvPr/>
          </p:nvGrpSpPr>
          <p:grpSpPr>
            <a:xfrm>
              <a:off x="10471406" y="2652723"/>
              <a:ext cx="502172" cy="434321"/>
              <a:chOff x="7345434" y="3114475"/>
              <a:chExt cx="502172" cy="434321"/>
            </a:xfrm>
          </p:grpSpPr>
          <p:sp>
            <p:nvSpPr>
              <p:cNvPr id="99" name="椭圆 98">
                <a:extLst>
                  <a:ext uri="{FF2B5EF4-FFF2-40B4-BE49-F238E27FC236}">
                    <a16:creationId xmlns:a16="http://schemas.microsoft.com/office/drawing/2014/main" id="{12F5FA0D-669A-BD9A-52DB-8817DFAE78E8}"/>
                  </a:ext>
                </a:extLst>
              </p:cNvPr>
              <p:cNvSpPr/>
              <p:nvPr/>
            </p:nvSpPr>
            <p:spPr>
              <a:xfrm>
                <a:off x="7345434" y="314239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101" name="椭圆 100">
                <a:extLst>
                  <a:ext uri="{FF2B5EF4-FFF2-40B4-BE49-F238E27FC236}">
                    <a16:creationId xmlns:a16="http://schemas.microsoft.com/office/drawing/2014/main" id="{64EEFD33-B804-6D8F-288C-ECBE78E05011}"/>
                  </a:ext>
                </a:extLst>
              </p:cNvPr>
              <p:cNvSpPr/>
              <p:nvPr/>
            </p:nvSpPr>
            <p:spPr>
              <a:xfrm>
                <a:off x="7391210" y="3187631"/>
                <a:ext cx="342204" cy="315930"/>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102" name="文本框 63">
                <a:extLst>
                  <a:ext uri="{FF2B5EF4-FFF2-40B4-BE49-F238E27FC236}">
                    <a16:creationId xmlns:a16="http://schemas.microsoft.com/office/drawing/2014/main" id="{2F4A9E73-D90F-FB1A-2B21-2979906AA414}"/>
                  </a:ext>
                </a:extLst>
              </p:cNvPr>
              <p:cNvSpPr txBox="1"/>
              <p:nvPr/>
            </p:nvSpPr>
            <p:spPr>
              <a:xfrm>
                <a:off x="7405917" y="3114475"/>
                <a:ext cx="441689"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5</a:t>
                </a:r>
                <a:endParaRPr lang="zh-CN" altLang="en-US" sz="1600" baseline="-25000" dirty="0">
                  <a:latin typeface="Apple Braille" pitchFamily="2" charset="0"/>
                </a:endParaRPr>
              </a:p>
            </p:txBody>
          </p:sp>
        </p:grpSp>
        <p:grpSp>
          <p:nvGrpSpPr>
            <p:cNvPr id="85" name="组合 84">
              <a:extLst>
                <a:ext uri="{FF2B5EF4-FFF2-40B4-BE49-F238E27FC236}">
                  <a16:creationId xmlns:a16="http://schemas.microsoft.com/office/drawing/2014/main" id="{9439FF7A-4052-E329-F134-B990E69C19C2}"/>
                </a:ext>
              </a:extLst>
            </p:cNvPr>
            <p:cNvGrpSpPr/>
            <p:nvPr/>
          </p:nvGrpSpPr>
          <p:grpSpPr>
            <a:xfrm>
              <a:off x="7455208" y="3403231"/>
              <a:ext cx="570965" cy="406400"/>
              <a:chOff x="3005693" y="4210695"/>
              <a:chExt cx="570965" cy="406400"/>
            </a:xfrm>
          </p:grpSpPr>
          <p:sp>
            <p:nvSpPr>
              <p:cNvPr id="96" name="椭圆 95">
                <a:extLst>
                  <a:ext uri="{FF2B5EF4-FFF2-40B4-BE49-F238E27FC236}">
                    <a16:creationId xmlns:a16="http://schemas.microsoft.com/office/drawing/2014/main" id="{357E5E96-A279-349A-C4E6-F22070C5AF4F}"/>
                  </a:ext>
                </a:extLst>
              </p:cNvPr>
              <p:cNvSpPr/>
              <p:nvPr/>
            </p:nvSpPr>
            <p:spPr>
              <a:xfrm>
                <a:off x="3144858"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97" name="等腰三角形 96">
                <a:extLst>
                  <a:ext uri="{FF2B5EF4-FFF2-40B4-BE49-F238E27FC236}">
                    <a16:creationId xmlns:a16="http://schemas.microsoft.com/office/drawing/2014/main" id="{830F58BC-9D47-ACC8-12F5-A29DB31084F3}"/>
                  </a:ext>
                </a:extLst>
              </p:cNvPr>
              <p:cNvSpPr/>
              <p:nvPr/>
            </p:nvSpPr>
            <p:spPr>
              <a:xfrm rot="5400000">
                <a:off x="2899186" y="4362814"/>
                <a:ext cx="348679" cy="135665"/>
              </a:xfrm>
              <a:prstGeom prst="triangle">
                <a:avLst>
                  <a:gd name="adj" fmla="val 4562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文本框 63">
                <a:extLst>
                  <a:ext uri="{FF2B5EF4-FFF2-40B4-BE49-F238E27FC236}">
                    <a16:creationId xmlns:a16="http://schemas.microsoft.com/office/drawing/2014/main" id="{571D18B7-B2AE-0893-9434-E785A0166CCB}"/>
                  </a:ext>
                </a:extLst>
              </p:cNvPr>
              <p:cNvSpPr txBox="1"/>
              <p:nvPr/>
            </p:nvSpPr>
            <p:spPr>
              <a:xfrm>
                <a:off x="3193648" y="4231372"/>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0</a:t>
                </a:r>
                <a:endParaRPr lang="zh-CN" altLang="en-US" sz="1600" baseline="-25000" dirty="0">
                  <a:latin typeface="Apple Braille" pitchFamily="2" charset="0"/>
                </a:endParaRPr>
              </a:p>
            </p:txBody>
          </p:sp>
        </p:grpSp>
        <p:sp>
          <p:nvSpPr>
            <p:cNvPr id="86" name="文本框 85">
              <a:extLst>
                <a:ext uri="{FF2B5EF4-FFF2-40B4-BE49-F238E27FC236}">
                  <a16:creationId xmlns:a16="http://schemas.microsoft.com/office/drawing/2014/main" id="{90B90AA3-0278-F094-B577-1A10A7009E93}"/>
                </a:ext>
              </a:extLst>
            </p:cNvPr>
            <p:cNvSpPr txBox="1"/>
            <p:nvPr/>
          </p:nvSpPr>
          <p:spPr>
            <a:xfrm>
              <a:off x="8057773" y="3203897"/>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87" name="文本框 86">
              <a:extLst>
                <a:ext uri="{FF2B5EF4-FFF2-40B4-BE49-F238E27FC236}">
                  <a16:creationId xmlns:a16="http://schemas.microsoft.com/office/drawing/2014/main" id="{2DC098AD-492B-F856-7592-2B0940C6DFBC}"/>
                </a:ext>
              </a:extLst>
            </p:cNvPr>
            <p:cNvSpPr txBox="1"/>
            <p:nvPr/>
          </p:nvSpPr>
          <p:spPr>
            <a:xfrm>
              <a:off x="8314627" y="2163858"/>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88" name="文本框 87">
              <a:extLst>
                <a:ext uri="{FF2B5EF4-FFF2-40B4-BE49-F238E27FC236}">
                  <a16:creationId xmlns:a16="http://schemas.microsoft.com/office/drawing/2014/main" id="{BA70C366-6AAA-34CC-B547-113DF4809B05}"/>
                </a:ext>
              </a:extLst>
            </p:cNvPr>
            <p:cNvSpPr txBox="1"/>
            <p:nvPr/>
          </p:nvSpPr>
          <p:spPr>
            <a:xfrm>
              <a:off x="8382174" y="3346893"/>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2</a:t>
              </a:r>
              <a:endParaRPr lang="zh-CN" altLang="en-US" sz="1200" baseline="-25000" dirty="0">
                <a:latin typeface="Apple Braille" pitchFamily="2" charset="0"/>
              </a:endParaRPr>
            </a:p>
          </p:txBody>
        </p:sp>
        <p:sp>
          <p:nvSpPr>
            <p:cNvPr id="89" name="文本框 88">
              <a:extLst>
                <a:ext uri="{FF2B5EF4-FFF2-40B4-BE49-F238E27FC236}">
                  <a16:creationId xmlns:a16="http://schemas.microsoft.com/office/drawing/2014/main" id="{C72A5AFC-3B29-9379-22D0-7AA5BD7B1BD4}"/>
                </a:ext>
              </a:extLst>
            </p:cNvPr>
            <p:cNvSpPr txBox="1"/>
            <p:nvPr/>
          </p:nvSpPr>
          <p:spPr>
            <a:xfrm>
              <a:off x="8666883" y="2936703"/>
              <a:ext cx="506586"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5</a:t>
              </a:r>
              <a:endParaRPr lang="zh-CN" altLang="en-US" sz="1200" baseline="-25000" dirty="0">
                <a:latin typeface="Apple Braille" pitchFamily="2" charset="0"/>
              </a:endParaRPr>
            </a:p>
          </p:txBody>
        </p:sp>
        <p:sp>
          <p:nvSpPr>
            <p:cNvPr id="90" name="文本框 89">
              <a:extLst>
                <a:ext uri="{FF2B5EF4-FFF2-40B4-BE49-F238E27FC236}">
                  <a16:creationId xmlns:a16="http://schemas.microsoft.com/office/drawing/2014/main" id="{E997F5FE-3BBF-0691-E4FB-19899D18A9CB}"/>
                </a:ext>
              </a:extLst>
            </p:cNvPr>
            <p:cNvSpPr txBox="1"/>
            <p:nvPr/>
          </p:nvSpPr>
          <p:spPr>
            <a:xfrm>
              <a:off x="9164073" y="295754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91" name="文本框 90">
              <a:extLst>
                <a:ext uri="{FF2B5EF4-FFF2-40B4-BE49-F238E27FC236}">
                  <a16:creationId xmlns:a16="http://schemas.microsoft.com/office/drawing/2014/main" id="{56D13D4C-49DC-EF66-D365-603172D42FD3}"/>
                </a:ext>
              </a:extLst>
            </p:cNvPr>
            <p:cNvSpPr txBox="1"/>
            <p:nvPr/>
          </p:nvSpPr>
          <p:spPr>
            <a:xfrm>
              <a:off x="9685052" y="367113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3</a:t>
              </a:r>
              <a:endParaRPr lang="zh-CN" altLang="en-US" sz="1200" baseline="-25000" dirty="0">
                <a:latin typeface="Apple Braille" pitchFamily="2" charset="0"/>
              </a:endParaRPr>
            </a:p>
          </p:txBody>
        </p:sp>
        <p:sp>
          <p:nvSpPr>
            <p:cNvPr id="92" name="文本框 91">
              <a:extLst>
                <a:ext uri="{FF2B5EF4-FFF2-40B4-BE49-F238E27FC236}">
                  <a16:creationId xmlns:a16="http://schemas.microsoft.com/office/drawing/2014/main" id="{AC2E2FB2-84D9-CFB5-34B4-9494BE96ABD6}"/>
                </a:ext>
              </a:extLst>
            </p:cNvPr>
            <p:cNvSpPr txBox="1"/>
            <p:nvPr/>
          </p:nvSpPr>
          <p:spPr>
            <a:xfrm>
              <a:off x="9457625" y="2160280"/>
              <a:ext cx="592027" cy="492443"/>
            </a:xfrm>
            <a:prstGeom prst="rect">
              <a:avLst/>
            </a:prstGeom>
            <a:noFill/>
          </p:spPr>
          <p:txBody>
            <a:bodyPr wrap="square" rtlCol="0">
              <a:spAutoFit/>
            </a:bodyPr>
            <a:lstStyle/>
            <a:p>
              <a:pPr lvl="0"/>
              <a:r>
                <a:rPr lang="en-US" altLang="zh-CN" sz="1200" dirty="0">
                  <a:latin typeface="Apple Braille" pitchFamily="2" charset="0"/>
                </a:rPr>
                <a:t>c</a:t>
              </a:r>
              <a:r>
                <a:rPr lang="en-US" altLang="zh-CN" sz="1200" baseline="-25000" dirty="0">
                  <a:latin typeface="Apple Braille" pitchFamily="2" charset="0"/>
                </a:rPr>
                <a:t>1 </a:t>
              </a:r>
              <a:r>
                <a:rPr lang="en-US" altLang="zh-CN" sz="1200" dirty="0">
                  <a:solidFill>
                    <a:prstClr val="black"/>
                  </a:solidFill>
                  <a:latin typeface="Apple Braille" pitchFamily="2" charset="0"/>
                </a:rPr>
                <a:t>/</a:t>
              </a:r>
              <a:r>
                <a:rPr lang="zh-CN" altLang="en-US" sz="1200" dirty="0">
                  <a:solidFill>
                    <a:prstClr val="black"/>
                  </a:solidFill>
                  <a:latin typeface="Apple Braille" pitchFamily="2" charset="0"/>
                </a:rPr>
                <a:t> </a:t>
              </a:r>
              <a:r>
                <a:rPr lang="en-US" altLang="zh-CN" sz="1200" dirty="0">
                  <a:solidFill>
                    <a:prstClr val="black"/>
                  </a:solidFill>
                  <a:latin typeface="Apple Braille" pitchFamily="2" charset="0"/>
                </a:rPr>
                <a:t>c</a:t>
              </a:r>
              <a:r>
                <a:rPr lang="en-US" altLang="zh-CN" sz="1200" baseline="-25000" dirty="0">
                  <a:solidFill>
                    <a:prstClr val="black"/>
                  </a:solidFill>
                  <a:latin typeface="Apple Braille" pitchFamily="2" charset="0"/>
                </a:rPr>
                <a:t>3</a:t>
              </a:r>
              <a:endParaRPr lang="zh-CN" altLang="en-US" sz="1200" baseline="-25000" dirty="0">
                <a:solidFill>
                  <a:prstClr val="black"/>
                </a:solidFill>
                <a:latin typeface="Apple Braille" pitchFamily="2" charset="0"/>
              </a:endParaRPr>
            </a:p>
            <a:p>
              <a:endParaRPr lang="zh-CN" altLang="en-US" sz="900" baseline="-25000" dirty="0"/>
            </a:p>
            <a:p>
              <a:endParaRPr lang="zh-CN" altLang="en-US" sz="1200" baseline="-25000" dirty="0">
                <a:latin typeface="Apple Braille" pitchFamily="2" charset="0"/>
              </a:endParaRPr>
            </a:p>
          </p:txBody>
        </p:sp>
        <p:sp>
          <p:nvSpPr>
            <p:cNvPr id="93" name="文本框 92">
              <a:extLst>
                <a:ext uri="{FF2B5EF4-FFF2-40B4-BE49-F238E27FC236}">
                  <a16:creationId xmlns:a16="http://schemas.microsoft.com/office/drawing/2014/main" id="{5F781F14-6F0A-86B9-8547-A5E1F112F140}"/>
                </a:ext>
              </a:extLst>
            </p:cNvPr>
            <p:cNvSpPr txBox="1"/>
            <p:nvPr/>
          </p:nvSpPr>
          <p:spPr>
            <a:xfrm>
              <a:off x="10015374" y="259850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5</a:t>
              </a:r>
              <a:endParaRPr lang="zh-CN" altLang="en-US" sz="1200" baseline="-25000" dirty="0">
                <a:latin typeface="Apple Braille" pitchFamily="2" charset="0"/>
              </a:endParaRPr>
            </a:p>
          </p:txBody>
        </p:sp>
        <p:sp>
          <p:nvSpPr>
            <p:cNvPr id="94" name="文本框 93">
              <a:extLst>
                <a:ext uri="{FF2B5EF4-FFF2-40B4-BE49-F238E27FC236}">
                  <a16:creationId xmlns:a16="http://schemas.microsoft.com/office/drawing/2014/main" id="{B5562D5F-CD57-5660-19D9-2BD96F637CF5}"/>
                </a:ext>
              </a:extLst>
            </p:cNvPr>
            <p:cNvSpPr txBox="1"/>
            <p:nvPr/>
          </p:nvSpPr>
          <p:spPr>
            <a:xfrm>
              <a:off x="10049653" y="306199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4</a:t>
              </a:r>
              <a:endParaRPr lang="zh-CN" altLang="en-US" sz="1200" baseline="-25000" dirty="0">
                <a:latin typeface="Apple Braille" pitchFamily="2" charset="0"/>
              </a:endParaRPr>
            </a:p>
          </p:txBody>
        </p:sp>
        <p:cxnSp>
          <p:nvCxnSpPr>
            <p:cNvPr id="95" name="直接箭头连接符 94">
              <a:extLst>
                <a:ext uri="{FF2B5EF4-FFF2-40B4-BE49-F238E27FC236}">
                  <a16:creationId xmlns:a16="http://schemas.microsoft.com/office/drawing/2014/main" id="{D303FF95-3CB4-C6AC-6ED9-D4BD0CC3C340}"/>
                </a:ext>
              </a:extLst>
            </p:cNvPr>
            <p:cNvCxnSpPr>
              <a:cxnSpLocks/>
            </p:cNvCxnSpPr>
            <p:nvPr/>
          </p:nvCxnSpPr>
          <p:spPr>
            <a:xfrm>
              <a:off x="9494269" y="3709588"/>
              <a:ext cx="7698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12" name="矩形 111">
            <a:extLst>
              <a:ext uri="{FF2B5EF4-FFF2-40B4-BE49-F238E27FC236}">
                <a16:creationId xmlns:a16="http://schemas.microsoft.com/office/drawing/2014/main" id="{51B8751E-9D15-F3A2-9B36-AB2A79A69F5D}"/>
              </a:ext>
            </a:extLst>
          </p:cNvPr>
          <p:cNvSpPr/>
          <p:nvPr/>
        </p:nvSpPr>
        <p:spPr>
          <a:xfrm>
            <a:off x="3937872" y="3908990"/>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文本框 112">
            <a:extLst>
              <a:ext uri="{FF2B5EF4-FFF2-40B4-BE49-F238E27FC236}">
                <a16:creationId xmlns:a16="http://schemas.microsoft.com/office/drawing/2014/main" id="{68311867-0CFE-8911-D80D-BE9581888183}"/>
              </a:ext>
            </a:extLst>
          </p:cNvPr>
          <p:cNvSpPr txBox="1"/>
          <p:nvPr/>
        </p:nvSpPr>
        <p:spPr>
          <a:xfrm>
            <a:off x="3884704" y="3554588"/>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114" name="矩形 113">
            <a:extLst>
              <a:ext uri="{FF2B5EF4-FFF2-40B4-BE49-F238E27FC236}">
                <a16:creationId xmlns:a16="http://schemas.microsoft.com/office/drawing/2014/main" id="{35157A91-9761-65E1-EF82-9B3006BB9E68}"/>
              </a:ext>
            </a:extLst>
          </p:cNvPr>
          <p:cNvSpPr/>
          <p:nvPr/>
        </p:nvSpPr>
        <p:spPr>
          <a:xfrm>
            <a:off x="8949185" y="4172237"/>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文本框 114">
            <a:extLst>
              <a:ext uri="{FF2B5EF4-FFF2-40B4-BE49-F238E27FC236}">
                <a16:creationId xmlns:a16="http://schemas.microsoft.com/office/drawing/2014/main" id="{F3A25F32-0D48-4DA1-D811-479B36F5220F}"/>
              </a:ext>
            </a:extLst>
          </p:cNvPr>
          <p:cNvSpPr txBox="1"/>
          <p:nvPr/>
        </p:nvSpPr>
        <p:spPr>
          <a:xfrm>
            <a:off x="8918844" y="3797228"/>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16" name="矩形 115">
            <a:extLst>
              <a:ext uri="{FF2B5EF4-FFF2-40B4-BE49-F238E27FC236}">
                <a16:creationId xmlns:a16="http://schemas.microsoft.com/office/drawing/2014/main" id="{5669319A-395B-E4FD-A666-AD36A84739D2}"/>
              </a:ext>
            </a:extLst>
          </p:cNvPr>
          <p:cNvSpPr/>
          <p:nvPr/>
        </p:nvSpPr>
        <p:spPr>
          <a:xfrm>
            <a:off x="7945197" y="4152714"/>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7" name="文本框 116">
            <a:extLst>
              <a:ext uri="{FF2B5EF4-FFF2-40B4-BE49-F238E27FC236}">
                <a16:creationId xmlns:a16="http://schemas.microsoft.com/office/drawing/2014/main" id="{D73490C4-BBF9-90DB-41EE-93AD1C6B4A0C}"/>
              </a:ext>
            </a:extLst>
          </p:cNvPr>
          <p:cNvSpPr txBox="1"/>
          <p:nvPr/>
        </p:nvSpPr>
        <p:spPr>
          <a:xfrm>
            <a:off x="8160110" y="403801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Tree>
    <p:extLst>
      <p:ext uri="{BB962C8B-B14F-4D97-AF65-F5344CB8AC3E}">
        <p14:creationId xmlns:p14="http://schemas.microsoft.com/office/powerpoint/2010/main" val="418623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Bug automaton</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22</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4"/>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2772514"/>
            <a:chOff x="3073067" y="1860009"/>
            <a:chExt cx="1792603" cy="2772514"/>
          </a:xfrm>
        </p:grpSpPr>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5"/>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1" name="右箭头 36">
            <a:extLst>
              <a:ext uri="{FF2B5EF4-FFF2-40B4-BE49-F238E27FC236}">
                <a16:creationId xmlns:a16="http://schemas.microsoft.com/office/drawing/2014/main" id="{2092469A-4F74-A86D-D93B-D739222C5BDF}"/>
              </a:ext>
            </a:extLst>
          </p:cNvPr>
          <p:cNvSpPr/>
          <p:nvPr/>
        </p:nvSpPr>
        <p:spPr>
          <a:xfrm>
            <a:off x="5715421" y="291414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32" name="组合 31">
            <a:extLst>
              <a:ext uri="{FF2B5EF4-FFF2-40B4-BE49-F238E27FC236}">
                <a16:creationId xmlns:a16="http://schemas.microsoft.com/office/drawing/2014/main" id="{2F0BBBE9-69DE-FF23-6453-E7E1CB7039E5}"/>
              </a:ext>
            </a:extLst>
          </p:cNvPr>
          <p:cNvGrpSpPr/>
          <p:nvPr/>
        </p:nvGrpSpPr>
        <p:grpSpPr>
          <a:xfrm>
            <a:off x="5925824" y="1687613"/>
            <a:ext cx="1772994" cy="2705762"/>
            <a:chOff x="5076995" y="1894054"/>
            <a:chExt cx="1772994" cy="2705762"/>
          </a:xfrm>
        </p:grpSpPr>
        <p:pic>
          <p:nvPicPr>
            <p:cNvPr id="33" name="图片 32">
              <a:extLst>
                <a:ext uri="{FF2B5EF4-FFF2-40B4-BE49-F238E27FC236}">
                  <a16:creationId xmlns:a16="http://schemas.microsoft.com/office/drawing/2014/main" id="{8C4D16C6-8209-DEE6-9C91-2C721E00114F}"/>
                </a:ext>
              </a:extLst>
            </p:cNvPr>
            <p:cNvPicPr>
              <a:picLocks noChangeAspect="1"/>
            </p:cNvPicPr>
            <p:nvPr/>
          </p:nvPicPr>
          <p:blipFill>
            <a:blip r:embed="rId6"/>
            <a:stretch>
              <a:fillRect/>
            </a:stretch>
          </p:blipFill>
          <p:spPr>
            <a:xfrm>
              <a:off x="5076995" y="1897011"/>
              <a:ext cx="1772994" cy="2702805"/>
            </a:xfrm>
            <a:prstGeom prst="rect">
              <a:avLst/>
            </a:prstGeom>
          </p:spPr>
        </p:pic>
        <p:sp>
          <p:nvSpPr>
            <p:cNvPr id="34" name="矩形 33">
              <a:extLst>
                <a:ext uri="{FF2B5EF4-FFF2-40B4-BE49-F238E27FC236}">
                  <a16:creationId xmlns:a16="http://schemas.microsoft.com/office/drawing/2014/main" id="{0C8AA7EC-8918-8AD1-CE15-24D18500DBEE}"/>
                </a:ext>
              </a:extLst>
            </p:cNvPr>
            <p:cNvSpPr/>
            <p:nvPr/>
          </p:nvSpPr>
          <p:spPr>
            <a:xfrm>
              <a:off x="5076995" y="1894054"/>
              <a:ext cx="1772994" cy="27057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33F25BF3-19C1-8089-1CDD-659F9D3291A7}"/>
                </a:ext>
              </a:extLst>
            </p:cNvPr>
            <p:cNvSpPr txBox="1"/>
            <p:nvPr/>
          </p:nvSpPr>
          <p:spPr>
            <a:xfrm>
              <a:off x="5406854" y="326324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37" name="矩形 36">
              <a:extLst>
                <a:ext uri="{FF2B5EF4-FFF2-40B4-BE49-F238E27FC236}">
                  <a16:creationId xmlns:a16="http://schemas.microsoft.com/office/drawing/2014/main" id="{579A8802-A28E-0F4A-9090-87ED62017642}"/>
                </a:ext>
              </a:extLst>
            </p:cNvPr>
            <p:cNvSpPr/>
            <p:nvPr/>
          </p:nvSpPr>
          <p:spPr>
            <a:xfrm>
              <a:off x="5144844" y="3644774"/>
              <a:ext cx="519486"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Locked</a:t>
              </a:r>
              <a:endParaRPr kumimoji="1" lang="zh-CN" altLang="en-US" sz="800" dirty="0"/>
            </a:p>
          </p:txBody>
        </p:sp>
        <p:sp>
          <p:nvSpPr>
            <p:cNvPr id="38" name="矩形 37">
              <a:extLst>
                <a:ext uri="{FF2B5EF4-FFF2-40B4-BE49-F238E27FC236}">
                  <a16:creationId xmlns:a16="http://schemas.microsoft.com/office/drawing/2014/main" id="{72EFED94-7479-80B2-608A-88479CF82CEB}"/>
                </a:ext>
              </a:extLst>
            </p:cNvPr>
            <p:cNvSpPr/>
            <p:nvPr/>
          </p:nvSpPr>
          <p:spPr>
            <a:xfrm>
              <a:off x="6101568" y="3646074"/>
              <a:ext cx="530181"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Settings</a:t>
              </a:r>
              <a:endParaRPr kumimoji="1" lang="zh-CN" altLang="en-US" sz="800" dirty="0"/>
            </a:p>
          </p:txBody>
        </p:sp>
        <p:sp>
          <p:nvSpPr>
            <p:cNvPr id="39" name="矩形 38">
              <a:extLst>
                <a:ext uri="{FF2B5EF4-FFF2-40B4-BE49-F238E27FC236}">
                  <a16:creationId xmlns:a16="http://schemas.microsoft.com/office/drawing/2014/main" id="{8BFFD2B5-9A49-9DA9-4F9D-863D76821318}"/>
                </a:ext>
              </a:extLst>
            </p:cNvPr>
            <p:cNvSpPr/>
            <p:nvPr/>
          </p:nvSpPr>
          <p:spPr>
            <a:xfrm>
              <a:off x="6089613" y="3202610"/>
              <a:ext cx="568402"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Archived</a:t>
              </a:r>
              <a:endParaRPr kumimoji="1" lang="zh-CN" altLang="en-US" sz="800" dirty="0"/>
            </a:p>
          </p:txBody>
        </p:sp>
        <p:sp>
          <p:nvSpPr>
            <p:cNvPr id="40" name="矩形 39">
              <a:extLst>
                <a:ext uri="{FF2B5EF4-FFF2-40B4-BE49-F238E27FC236}">
                  <a16:creationId xmlns:a16="http://schemas.microsoft.com/office/drawing/2014/main" id="{A65F218D-CD02-0F76-D3C5-48F29DDFE884}"/>
                </a:ext>
              </a:extLst>
            </p:cNvPr>
            <p:cNvSpPr/>
            <p:nvPr/>
          </p:nvSpPr>
          <p:spPr>
            <a:xfrm>
              <a:off x="5700136" y="3636851"/>
              <a:ext cx="420713"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Trash</a:t>
              </a:r>
              <a:endParaRPr kumimoji="1" lang="zh-CN" altLang="en-US" sz="800" dirty="0"/>
            </a:p>
          </p:txBody>
        </p:sp>
        <p:sp>
          <p:nvSpPr>
            <p:cNvPr id="41" name="矩形 40">
              <a:extLst>
                <a:ext uri="{FF2B5EF4-FFF2-40B4-BE49-F238E27FC236}">
                  <a16:creationId xmlns:a16="http://schemas.microsoft.com/office/drawing/2014/main" id="{0D19E754-C434-F9FC-C429-77837DDE7D75}"/>
                </a:ext>
              </a:extLst>
            </p:cNvPr>
            <p:cNvSpPr/>
            <p:nvPr/>
          </p:nvSpPr>
          <p:spPr>
            <a:xfrm>
              <a:off x="5595685" y="3202610"/>
              <a:ext cx="583564"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Favorites</a:t>
              </a:r>
              <a:endParaRPr kumimoji="1" lang="zh-CN" altLang="en-US" sz="800" dirty="0"/>
            </a:p>
          </p:txBody>
        </p:sp>
        <p:sp>
          <p:nvSpPr>
            <p:cNvPr id="42" name="矩形 41">
              <a:extLst>
                <a:ext uri="{FF2B5EF4-FFF2-40B4-BE49-F238E27FC236}">
                  <a16:creationId xmlns:a16="http://schemas.microsoft.com/office/drawing/2014/main" id="{C14656A5-1A79-BD74-704B-0D21E98B1974}"/>
                </a:ext>
              </a:extLst>
            </p:cNvPr>
            <p:cNvSpPr/>
            <p:nvPr/>
          </p:nvSpPr>
          <p:spPr>
            <a:xfrm>
              <a:off x="5196935" y="3199400"/>
              <a:ext cx="451827"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Home</a:t>
              </a:r>
              <a:endParaRPr kumimoji="1" lang="zh-CN" altLang="en-US" sz="800" dirty="0"/>
            </a:p>
          </p:txBody>
        </p:sp>
        <p:sp>
          <p:nvSpPr>
            <p:cNvPr id="43" name="矩形 42">
              <a:extLst>
                <a:ext uri="{FF2B5EF4-FFF2-40B4-BE49-F238E27FC236}">
                  <a16:creationId xmlns:a16="http://schemas.microsoft.com/office/drawing/2014/main" id="{FC2705DF-470C-BAD9-0D74-C86ADD1AD3DB}"/>
                </a:ext>
              </a:extLst>
            </p:cNvPr>
            <p:cNvSpPr/>
            <p:nvPr/>
          </p:nvSpPr>
          <p:spPr>
            <a:xfrm>
              <a:off x="5123175" y="3366836"/>
              <a:ext cx="577924" cy="518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5" name="右箭头 37">
            <a:extLst>
              <a:ext uri="{FF2B5EF4-FFF2-40B4-BE49-F238E27FC236}">
                <a16:creationId xmlns:a16="http://schemas.microsoft.com/office/drawing/2014/main" id="{E636659F-FC9B-DD7C-36E6-EC65BA3483D3}"/>
              </a:ext>
            </a:extLst>
          </p:cNvPr>
          <p:cNvSpPr/>
          <p:nvPr/>
        </p:nvSpPr>
        <p:spPr>
          <a:xfrm>
            <a:off x="7727494"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47" name="组合 46">
            <a:extLst>
              <a:ext uri="{FF2B5EF4-FFF2-40B4-BE49-F238E27FC236}">
                <a16:creationId xmlns:a16="http://schemas.microsoft.com/office/drawing/2014/main" id="{6492F349-4C7D-D953-F772-A1E5B0D0CE71}"/>
              </a:ext>
            </a:extLst>
          </p:cNvPr>
          <p:cNvGrpSpPr/>
          <p:nvPr/>
        </p:nvGrpSpPr>
        <p:grpSpPr>
          <a:xfrm>
            <a:off x="7899191" y="1661274"/>
            <a:ext cx="1822938" cy="2747063"/>
            <a:chOff x="7024918" y="1851407"/>
            <a:chExt cx="1822938" cy="2747063"/>
          </a:xfrm>
        </p:grpSpPr>
        <p:pic>
          <p:nvPicPr>
            <p:cNvPr id="48" name="图片 47">
              <a:extLst>
                <a:ext uri="{FF2B5EF4-FFF2-40B4-BE49-F238E27FC236}">
                  <a16:creationId xmlns:a16="http://schemas.microsoft.com/office/drawing/2014/main" id="{A6BB3DBF-682C-0046-C1A6-A9B6AD6CE4F8}"/>
                </a:ext>
              </a:extLst>
            </p:cNvPr>
            <p:cNvPicPr>
              <a:picLocks noChangeAspect="1"/>
            </p:cNvPicPr>
            <p:nvPr/>
          </p:nvPicPr>
          <p:blipFill>
            <a:blip r:embed="rId5"/>
            <a:stretch>
              <a:fillRect/>
            </a:stretch>
          </p:blipFill>
          <p:spPr>
            <a:xfrm>
              <a:off x="7061314" y="1875012"/>
              <a:ext cx="1786542" cy="2723458"/>
            </a:xfrm>
            <a:prstGeom prst="rect">
              <a:avLst/>
            </a:prstGeom>
          </p:spPr>
        </p:pic>
        <p:sp>
          <p:nvSpPr>
            <p:cNvPr id="49" name="矩形 48">
              <a:extLst>
                <a:ext uri="{FF2B5EF4-FFF2-40B4-BE49-F238E27FC236}">
                  <a16:creationId xmlns:a16="http://schemas.microsoft.com/office/drawing/2014/main" id="{F5769405-7635-8A82-E45B-5386F9535A95}"/>
                </a:ext>
              </a:extLst>
            </p:cNvPr>
            <p:cNvSpPr/>
            <p:nvPr/>
          </p:nvSpPr>
          <p:spPr>
            <a:xfrm>
              <a:off x="7078086" y="4110261"/>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07B59FDC-FB8B-81B0-4A27-4A4941A0A184}"/>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52" name="文本框 51">
              <a:extLst>
                <a:ext uri="{FF2B5EF4-FFF2-40B4-BE49-F238E27FC236}">
                  <a16:creationId xmlns:a16="http://schemas.microsoft.com/office/drawing/2014/main" id="{B3CA36B5-A99D-16A5-21FF-1C094E45C6DE}"/>
                </a:ext>
              </a:extLst>
            </p:cNvPr>
            <p:cNvSpPr txBox="1"/>
            <p:nvPr/>
          </p:nvSpPr>
          <p:spPr>
            <a:xfrm>
              <a:off x="7024918" y="375585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53" name="矩形 52">
              <a:extLst>
                <a:ext uri="{FF2B5EF4-FFF2-40B4-BE49-F238E27FC236}">
                  <a16:creationId xmlns:a16="http://schemas.microsoft.com/office/drawing/2014/main" id="{EA2717C3-38B3-6705-0366-03954A04F250}"/>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54" name="矩形 53">
              <a:extLst>
                <a:ext uri="{FF2B5EF4-FFF2-40B4-BE49-F238E27FC236}">
                  <a16:creationId xmlns:a16="http://schemas.microsoft.com/office/drawing/2014/main" id="{0CE6C245-1FEA-53DC-951F-3C9E8DC5933E}"/>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55" name="矩形 54">
              <a:extLst>
                <a:ext uri="{FF2B5EF4-FFF2-40B4-BE49-F238E27FC236}">
                  <a16:creationId xmlns:a16="http://schemas.microsoft.com/office/drawing/2014/main" id="{4D627244-E1F6-43B2-67AD-74F6806D6607}"/>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57" name="组合 56">
            <a:extLst>
              <a:ext uri="{FF2B5EF4-FFF2-40B4-BE49-F238E27FC236}">
                <a16:creationId xmlns:a16="http://schemas.microsoft.com/office/drawing/2014/main" id="{B97F28C9-81B5-9FC3-385C-7E6EF28CEA9D}"/>
              </a:ext>
            </a:extLst>
          </p:cNvPr>
          <p:cNvGrpSpPr/>
          <p:nvPr/>
        </p:nvGrpSpPr>
        <p:grpSpPr>
          <a:xfrm>
            <a:off x="9982200" y="1672373"/>
            <a:ext cx="1794199" cy="2747063"/>
            <a:chOff x="730092" y="2385162"/>
            <a:chExt cx="1794199" cy="2747063"/>
          </a:xfrm>
        </p:grpSpPr>
        <p:grpSp>
          <p:nvGrpSpPr>
            <p:cNvPr id="58" name="组合 57">
              <a:extLst>
                <a:ext uri="{FF2B5EF4-FFF2-40B4-BE49-F238E27FC236}">
                  <a16:creationId xmlns:a16="http://schemas.microsoft.com/office/drawing/2014/main" id="{3C868AEF-4742-9755-94A4-116E4B3D0E28}"/>
                </a:ext>
              </a:extLst>
            </p:cNvPr>
            <p:cNvGrpSpPr/>
            <p:nvPr/>
          </p:nvGrpSpPr>
          <p:grpSpPr>
            <a:xfrm>
              <a:off x="730092" y="2385162"/>
              <a:ext cx="1786542" cy="2747063"/>
              <a:chOff x="7061314" y="1851407"/>
              <a:chExt cx="1786542" cy="2747063"/>
            </a:xfrm>
          </p:grpSpPr>
          <p:pic>
            <p:nvPicPr>
              <p:cNvPr id="66" name="图片 65">
                <a:extLst>
                  <a:ext uri="{FF2B5EF4-FFF2-40B4-BE49-F238E27FC236}">
                    <a16:creationId xmlns:a16="http://schemas.microsoft.com/office/drawing/2014/main" id="{D783ACC8-6F9A-6736-12FA-34475897863B}"/>
                  </a:ext>
                </a:extLst>
              </p:cNvPr>
              <p:cNvPicPr>
                <a:picLocks noChangeAspect="1"/>
              </p:cNvPicPr>
              <p:nvPr/>
            </p:nvPicPr>
            <p:blipFill>
              <a:blip r:embed="rId5"/>
              <a:stretch>
                <a:fillRect/>
              </a:stretch>
            </p:blipFill>
            <p:spPr>
              <a:xfrm>
                <a:off x="7061314" y="1875012"/>
                <a:ext cx="1786542" cy="2723458"/>
              </a:xfrm>
              <a:prstGeom prst="rect">
                <a:avLst/>
              </a:prstGeom>
            </p:spPr>
          </p:pic>
          <p:sp>
            <p:nvSpPr>
              <p:cNvPr id="67" name="矩形 66">
                <a:extLst>
                  <a:ext uri="{FF2B5EF4-FFF2-40B4-BE49-F238E27FC236}">
                    <a16:creationId xmlns:a16="http://schemas.microsoft.com/office/drawing/2014/main" id="{30DAED69-BB19-E1A8-06F8-3D01DD7F0E33}"/>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68" name="矩形 67">
                <a:extLst>
                  <a:ext uri="{FF2B5EF4-FFF2-40B4-BE49-F238E27FC236}">
                    <a16:creationId xmlns:a16="http://schemas.microsoft.com/office/drawing/2014/main" id="{40764E5E-B01E-B8B3-2A36-ECF976B59458}"/>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69" name="矩形 68">
                <a:extLst>
                  <a:ext uri="{FF2B5EF4-FFF2-40B4-BE49-F238E27FC236}">
                    <a16:creationId xmlns:a16="http://schemas.microsoft.com/office/drawing/2014/main" id="{9091C439-CF2D-C299-E7AE-6B7689C4DBA5}"/>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70" name="矩形 69">
                <a:extLst>
                  <a:ext uri="{FF2B5EF4-FFF2-40B4-BE49-F238E27FC236}">
                    <a16:creationId xmlns:a16="http://schemas.microsoft.com/office/drawing/2014/main" id="{E79FC5C3-216F-354E-E09B-D85CFB665CC0}"/>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grpSp>
          <p:nvGrpSpPr>
            <p:cNvPr id="59" name="组合 58">
              <a:extLst>
                <a:ext uri="{FF2B5EF4-FFF2-40B4-BE49-F238E27FC236}">
                  <a16:creationId xmlns:a16="http://schemas.microsoft.com/office/drawing/2014/main" id="{DB10D67A-9594-85F8-A9DA-DA6471BD8AC9}"/>
                </a:ext>
              </a:extLst>
            </p:cNvPr>
            <p:cNvGrpSpPr/>
            <p:nvPr/>
          </p:nvGrpSpPr>
          <p:grpSpPr>
            <a:xfrm>
              <a:off x="730092" y="2385162"/>
              <a:ext cx="1794199" cy="2745304"/>
              <a:chOff x="730092" y="2385162"/>
              <a:chExt cx="1794199" cy="2745304"/>
            </a:xfrm>
          </p:grpSpPr>
          <p:sp>
            <p:nvSpPr>
              <p:cNvPr id="60" name="矩形 59">
                <a:extLst>
                  <a:ext uri="{FF2B5EF4-FFF2-40B4-BE49-F238E27FC236}">
                    <a16:creationId xmlns:a16="http://schemas.microsoft.com/office/drawing/2014/main" id="{5DA03E8F-B8DC-3AF3-5DDC-36FDEDF1D90C}"/>
                  </a:ext>
                </a:extLst>
              </p:cNvPr>
              <p:cNvSpPr/>
              <p:nvPr/>
            </p:nvSpPr>
            <p:spPr>
              <a:xfrm>
                <a:off x="730092" y="2385162"/>
                <a:ext cx="1794199" cy="2745304"/>
              </a:xfrm>
              <a:prstGeom prst="rect">
                <a:avLst/>
              </a:prstGeom>
              <a:solidFill>
                <a:schemeClr val="tx1">
                  <a:alpha val="63000"/>
                </a:scheme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dirty="0"/>
              </a:p>
            </p:txBody>
          </p:sp>
          <p:grpSp>
            <p:nvGrpSpPr>
              <p:cNvPr id="61" name="组合 60">
                <a:extLst>
                  <a:ext uri="{FF2B5EF4-FFF2-40B4-BE49-F238E27FC236}">
                    <a16:creationId xmlns:a16="http://schemas.microsoft.com/office/drawing/2014/main" id="{64FB236A-0336-DCA8-5C06-D377F5F42A30}"/>
                  </a:ext>
                </a:extLst>
              </p:cNvPr>
              <p:cNvGrpSpPr/>
              <p:nvPr/>
            </p:nvGrpSpPr>
            <p:grpSpPr>
              <a:xfrm>
                <a:off x="840812" y="3346921"/>
                <a:ext cx="1568757" cy="532368"/>
                <a:chOff x="840812" y="3346921"/>
                <a:chExt cx="1568757" cy="532368"/>
              </a:xfrm>
            </p:grpSpPr>
            <p:sp>
              <p:nvSpPr>
                <p:cNvPr id="62" name="矩形 61">
                  <a:extLst>
                    <a:ext uri="{FF2B5EF4-FFF2-40B4-BE49-F238E27FC236}">
                      <a16:creationId xmlns:a16="http://schemas.microsoft.com/office/drawing/2014/main" id="{331F7A54-FB65-1EA4-D43D-78A7B597DC8A}"/>
                    </a:ext>
                  </a:extLst>
                </p:cNvPr>
                <p:cNvSpPr/>
                <p:nvPr/>
              </p:nvSpPr>
              <p:spPr>
                <a:xfrm>
                  <a:off x="840812" y="3346921"/>
                  <a:ext cx="1568757" cy="532368"/>
                </a:xfrm>
                <a:prstGeom prst="rect">
                  <a:avLst/>
                </a:prstGeom>
                <a:ln>
                  <a:solidFill>
                    <a:schemeClr val="bg1"/>
                  </a:solidFill>
                </a:ln>
                <a:effectLst>
                  <a:softEdge rad="1270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id="{6226DD39-8719-6F36-D501-0B3752B2F363}"/>
                    </a:ext>
                  </a:extLst>
                </p:cNvPr>
                <p:cNvSpPr txBox="1"/>
                <p:nvPr/>
              </p:nvSpPr>
              <p:spPr>
                <a:xfrm>
                  <a:off x="884218" y="3410262"/>
                  <a:ext cx="1311578" cy="200055"/>
                </a:xfrm>
                <a:prstGeom prst="rect">
                  <a:avLst/>
                </a:prstGeom>
                <a:noFill/>
              </p:spPr>
              <p:txBody>
                <a:bodyPr wrap="none" rtlCol="0">
                  <a:spAutoFit/>
                </a:bodyPr>
                <a:lstStyle/>
                <a:p>
                  <a:r>
                    <a:rPr lang="en-US" altLang="zh-CN" sz="700" b="1" dirty="0">
                      <a:solidFill>
                        <a:schemeClr val="bg2">
                          <a:lumMod val="25000"/>
                        </a:schemeClr>
                      </a:solidFill>
                      <a:latin typeface="Arial" panose="020B0604020202020204" pitchFamily="34" charset="0"/>
                      <a:cs typeface="Arial" panose="020B0604020202020204" pitchFamily="34" charset="0"/>
                    </a:rPr>
                    <a:t>Scarlet Notes has stopped</a:t>
                  </a:r>
                  <a:endParaRPr lang="zh-CN" altLang="en-US" sz="700" b="1" dirty="0">
                    <a:solidFill>
                      <a:schemeClr val="bg2">
                        <a:lumMod val="25000"/>
                      </a:schemeClr>
                    </a:solidFill>
                    <a:latin typeface="Arial" panose="020B0604020202020204" pitchFamily="34" charset="0"/>
                    <a:cs typeface="Arial" panose="020B0604020202020204" pitchFamily="34" charset="0"/>
                  </a:endParaRPr>
                </a:p>
              </p:txBody>
            </p:sp>
            <p:sp>
              <p:nvSpPr>
                <p:cNvPr id="64" name="文本框 63">
                  <a:extLst>
                    <a:ext uri="{FF2B5EF4-FFF2-40B4-BE49-F238E27FC236}">
                      <a16:creationId xmlns:a16="http://schemas.microsoft.com/office/drawing/2014/main" id="{81CFFEEB-A84B-8517-D3A0-94B23E3B92DF}"/>
                    </a:ext>
                  </a:extLst>
                </p:cNvPr>
                <p:cNvSpPr txBox="1"/>
                <p:nvPr/>
              </p:nvSpPr>
              <p:spPr>
                <a:xfrm>
                  <a:off x="1147444" y="3619130"/>
                  <a:ext cx="587020" cy="200055"/>
                </a:xfrm>
                <a:prstGeom prst="rect">
                  <a:avLst/>
                </a:prstGeom>
                <a:noFill/>
              </p:spPr>
              <p:txBody>
                <a:bodyPr wrap="none" rtlCol="0">
                  <a:spAutoFit/>
                </a:bodyPr>
                <a:lstStyle/>
                <a:p>
                  <a:r>
                    <a:rPr lang="en-US" altLang="zh-CN" sz="700" dirty="0">
                      <a:latin typeface="Arial" panose="020B0604020202020204" pitchFamily="34" charset="0"/>
                      <a:cs typeface="Arial" panose="020B0604020202020204" pitchFamily="34" charset="0"/>
                    </a:rPr>
                    <a:t>Close app</a:t>
                  </a:r>
                  <a:endParaRPr lang="zh-CN" altLang="en-US" sz="700" dirty="0">
                    <a:latin typeface="Arial" panose="020B0604020202020204" pitchFamily="34" charset="0"/>
                    <a:cs typeface="Arial" panose="020B0604020202020204" pitchFamily="34" charset="0"/>
                  </a:endParaRPr>
                </a:p>
              </p:txBody>
            </p:sp>
            <p:sp>
              <p:nvSpPr>
                <p:cNvPr id="65" name="文本框 64">
                  <a:extLst>
                    <a:ext uri="{FF2B5EF4-FFF2-40B4-BE49-F238E27FC236}">
                      <a16:creationId xmlns:a16="http://schemas.microsoft.com/office/drawing/2014/main" id="{148903CB-4909-7C01-8C23-D82CD6E41682}"/>
                    </a:ext>
                  </a:extLst>
                </p:cNvPr>
                <p:cNvSpPr txBox="1"/>
                <p:nvPr/>
              </p:nvSpPr>
              <p:spPr>
                <a:xfrm>
                  <a:off x="881018" y="3571512"/>
                  <a:ext cx="304620" cy="307777"/>
                </a:xfrm>
                <a:prstGeom prst="rect">
                  <a:avLst/>
                </a:prstGeom>
                <a:noFill/>
              </p:spPr>
              <p:txBody>
                <a:bodyPr wrap="square">
                  <a:spAutoFit/>
                </a:bodyPr>
                <a:lstStyle/>
                <a:p>
                  <a:r>
                    <a:rPr lang="en-US" altLang="zh-CN" sz="1400" dirty="0">
                      <a:solidFill>
                        <a:srgbClr val="006B5B"/>
                      </a:solidFill>
                      <a:latin typeface="Arial" panose="020B0604020202020204" pitchFamily="34" charset="0"/>
                      <a:cs typeface="Arial" panose="020B0604020202020204" pitchFamily="34" charset="0"/>
                    </a:rPr>
                    <a:t>×</a:t>
                  </a:r>
                  <a:endParaRPr lang="zh-CN" altLang="en-US" sz="1400" dirty="0"/>
                </a:p>
              </p:txBody>
            </p:sp>
          </p:grpSp>
        </p:grpSp>
      </p:grpSp>
      <p:sp>
        <p:nvSpPr>
          <p:cNvPr id="100" name="右箭头 37">
            <a:extLst>
              <a:ext uri="{FF2B5EF4-FFF2-40B4-BE49-F238E27FC236}">
                <a16:creationId xmlns:a16="http://schemas.microsoft.com/office/drawing/2014/main" id="{0850558F-A122-4198-4E3F-798A51E586A1}"/>
              </a:ext>
            </a:extLst>
          </p:cNvPr>
          <p:cNvSpPr/>
          <p:nvPr/>
        </p:nvSpPr>
        <p:spPr>
          <a:xfrm>
            <a:off x="9787138" y="2913426"/>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8" name="文本框 53">
            <a:extLst>
              <a:ext uri="{FF2B5EF4-FFF2-40B4-BE49-F238E27FC236}">
                <a16:creationId xmlns:a16="http://schemas.microsoft.com/office/drawing/2014/main" id="{C6B5DEA6-4521-94E1-4BA7-EBF64A6565AB}"/>
              </a:ext>
            </a:extLst>
          </p:cNvPr>
          <p:cNvSpPr txBox="1"/>
          <p:nvPr/>
        </p:nvSpPr>
        <p:spPr>
          <a:xfrm>
            <a:off x="657534"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28" name="文本框 53">
            <a:extLst>
              <a:ext uri="{FF2B5EF4-FFF2-40B4-BE49-F238E27FC236}">
                <a16:creationId xmlns:a16="http://schemas.microsoft.com/office/drawing/2014/main" id="{2E68E60C-1A73-C56E-CCDE-34FABC55B8DD}"/>
              </a:ext>
            </a:extLst>
          </p:cNvPr>
          <p:cNvSpPr txBox="1"/>
          <p:nvPr/>
        </p:nvSpPr>
        <p:spPr>
          <a:xfrm>
            <a:off x="2673682"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29" name="文本框 53">
            <a:extLst>
              <a:ext uri="{FF2B5EF4-FFF2-40B4-BE49-F238E27FC236}">
                <a16:creationId xmlns:a16="http://schemas.microsoft.com/office/drawing/2014/main" id="{E1EE49BE-F594-468F-2F9B-0FA327ECA247}"/>
              </a:ext>
            </a:extLst>
          </p:cNvPr>
          <p:cNvSpPr txBox="1"/>
          <p:nvPr/>
        </p:nvSpPr>
        <p:spPr>
          <a:xfrm>
            <a:off x="4666753"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30" name="文本框 53">
            <a:extLst>
              <a:ext uri="{FF2B5EF4-FFF2-40B4-BE49-F238E27FC236}">
                <a16:creationId xmlns:a16="http://schemas.microsoft.com/office/drawing/2014/main" id="{DD3A3089-DCFA-0525-BD6E-926F489EBB4B}"/>
              </a:ext>
            </a:extLst>
          </p:cNvPr>
          <p:cNvSpPr txBox="1"/>
          <p:nvPr/>
        </p:nvSpPr>
        <p:spPr>
          <a:xfrm>
            <a:off x="6608490"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S3</a:t>
            </a:r>
            <a:endParaRPr lang="zh-CN" altLang="en-US" sz="1000" dirty="0">
              <a:latin typeface="Apple Braille" pitchFamily="2" charset="0"/>
            </a:endParaRPr>
          </a:p>
        </p:txBody>
      </p:sp>
      <p:sp>
        <p:nvSpPr>
          <p:cNvPr id="44" name="文本框 53">
            <a:extLst>
              <a:ext uri="{FF2B5EF4-FFF2-40B4-BE49-F238E27FC236}">
                <a16:creationId xmlns:a16="http://schemas.microsoft.com/office/drawing/2014/main" id="{17C83878-CBF5-9695-B219-28AABCAD0F4C}"/>
              </a:ext>
            </a:extLst>
          </p:cNvPr>
          <p:cNvSpPr txBox="1"/>
          <p:nvPr/>
        </p:nvSpPr>
        <p:spPr>
          <a:xfrm>
            <a:off x="8705226"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S4</a:t>
            </a:r>
            <a:endParaRPr lang="zh-CN" altLang="en-US" sz="1000" dirty="0">
              <a:latin typeface="Apple Braille" pitchFamily="2" charset="0"/>
            </a:endParaRPr>
          </a:p>
        </p:txBody>
      </p:sp>
      <p:sp>
        <p:nvSpPr>
          <p:cNvPr id="46" name="文本框 53">
            <a:extLst>
              <a:ext uri="{FF2B5EF4-FFF2-40B4-BE49-F238E27FC236}">
                <a16:creationId xmlns:a16="http://schemas.microsoft.com/office/drawing/2014/main" id="{9E84E9FF-1508-0237-4BD4-73ACFE312128}"/>
              </a:ext>
            </a:extLst>
          </p:cNvPr>
          <p:cNvSpPr txBox="1"/>
          <p:nvPr/>
        </p:nvSpPr>
        <p:spPr>
          <a:xfrm>
            <a:off x="10658935" y="438031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S5</a:t>
            </a:r>
            <a:endParaRPr lang="zh-CN" altLang="en-US" sz="1000" dirty="0">
              <a:latin typeface="Apple Braille" pitchFamily="2" charset="0"/>
            </a:endParaRPr>
          </a:p>
        </p:txBody>
      </p:sp>
      <p:sp>
        <p:nvSpPr>
          <p:cNvPr id="56" name="矩形 55">
            <a:extLst>
              <a:ext uri="{FF2B5EF4-FFF2-40B4-BE49-F238E27FC236}">
                <a16:creationId xmlns:a16="http://schemas.microsoft.com/office/drawing/2014/main" id="{A053A7CD-F5AA-18A8-131A-055BBD87B4EB}"/>
              </a:ext>
            </a:extLst>
          </p:cNvPr>
          <p:cNvSpPr/>
          <p:nvPr/>
        </p:nvSpPr>
        <p:spPr>
          <a:xfrm>
            <a:off x="2995923" y="4179172"/>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1" name="文本框 70">
            <a:extLst>
              <a:ext uri="{FF2B5EF4-FFF2-40B4-BE49-F238E27FC236}">
                <a16:creationId xmlns:a16="http://schemas.microsoft.com/office/drawing/2014/main" id="{928763A2-57FB-D3D4-223D-495797F3A745}"/>
              </a:ext>
            </a:extLst>
          </p:cNvPr>
          <p:cNvSpPr txBox="1"/>
          <p:nvPr/>
        </p:nvSpPr>
        <p:spPr>
          <a:xfrm>
            <a:off x="2965582" y="380416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72" name="矩形 71">
            <a:extLst>
              <a:ext uri="{FF2B5EF4-FFF2-40B4-BE49-F238E27FC236}">
                <a16:creationId xmlns:a16="http://schemas.microsoft.com/office/drawing/2014/main" id="{6441C7C3-B13A-4BD1-FD57-EFF018B0FA55}"/>
              </a:ext>
            </a:extLst>
          </p:cNvPr>
          <p:cNvSpPr/>
          <p:nvPr/>
        </p:nvSpPr>
        <p:spPr>
          <a:xfrm>
            <a:off x="4946500" y="4164765"/>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3" name="文本框 72">
            <a:extLst>
              <a:ext uri="{FF2B5EF4-FFF2-40B4-BE49-F238E27FC236}">
                <a16:creationId xmlns:a16="http://schemas.microsoft.com/office/drawing/2014/main" id="{0D09BF34-E0DD-51C5-6DBF-A97165775B71}"/>
              </a:ext>
            </a:extLst>
          </p:cNvPr>
          <p:cNvSpPr txBox="1"/>
          <p:nvPr/>
        </p:nvSpPr>
        <p:spPr>
          <a:xfrm>
            <a:off x="4916159" y="3789756"/>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12" name="矩形 111">
            <a:extLst>
              <a:ext uri="{FF2B5EF4-FFF2-40B4-BE49-F238E27FC236}">
                <a16:creationId xmlns:a16="http://schemas.microsoft.com/office/drawing/2014/main" id="{51B8751E-9D15-F3A2-9B36-AB2A79A69F5D}"/>
              </a:ext>
            </a:extLst>
          </p:cNvPr>
          <p:cNvSpPr/>
          <p:nvPr/>
        </p:nvSpPr>
        <p:spPr>
          <a:xfrm>
            <a:off x="3937872" y="3908990"/>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3" name="文本框 112">
            <a:extLst>
              <a:ext uri="{FF2B5EF4-FFF2-40B4-BE49-F238E27FC236}">
                <a16:creationId xmlns:a16="http://schemas.microsoft.com/office/drawing/2014/main" id="{68311867-0CFE-8911-D80D-BE9581888183}"/>
              </a:ext>
            </a:extLst>
          </p:cNvPr>
          <p:cNvSpPr txBox="1"/>
          <p:nvPr/>
        </p:nvSpPr>
        <p:spPr>
          <a:xfrm>
            <a:off x="3884704" y="3554588"/>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114" name="矩形 113">
            <a:extLst>
              <a:ext uri="{FF2B5EF4-FFF2-40B4-BE49-F238E27FC236}">
                <a16:creationId xmlns:a16="http://schemas.microsoft.com/office/drawing/2014/main" id="{35157A91-9761-65E1-EF82-9B3006BB9E68}"/>
              </a:ext>
            </a:extLst>
          </p:cNvPr>
          <p:cNvSpPr/>
          <p:nvPr/>
        </p:nvSpPr>
        <p:spPr>
          <a:xfrm>
            <a:off x="8949185" y="4172237"/>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文本框 114">
            <a:extLst>
              <a:ext uri="{FF2B5EF4-FFF2-40B4-BE49-F238E27FC236}">
                <a16:creationId xmlns:a16="http://schemas.microsoft.com/office/drawing/2014/main" id="{F3A25F32-0D48-4DA1-D811-479B36F5220F}"/>
              </a:ext>
            </a:extLst>
          </p:cNvPr>
          <p:cNvSpPr txBox="1"/>
          <p:nvPr/>
        </p:nvSpPr>
        <p:spPr>
          <a:xfrm>
            <a:off x="8918844" y="3797228"/>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16" name="矩形 115">
            <a:extLst>
              <a:ext uri="{FF2B5EF4-FFF2-40B4-BE49-F238E27FC236}">
                <a16:creationId xmlns:a16="http://schemas.microsoft.com/office/drawing/2014/main" id="{5669319A-395B-E4FD-A666-AD36A84739D2}"/>
              </a:ext>
            </a:extLst>
          </p:cNvPr>
          <p:cNvSpPr/>
          <p:nvPr/>
        </p:nvSpPr>
        <p:spPr>
          <a:xfrm>
            <a:off x="7945197" y="4152714"/>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7" name="文本框 116">
            <a:extLst>
              <a:ext uri="{FF2B5EF4-FFF2-40B4-BE49-F238E27FC236}">
                <a16:creationId xmlns:a16="http://schemas.microsoft.com/office/drawing/2014/main" id="{D73490C4-BBF9-90DB-41EE-93AD1C6B4A0C}"/>
              </a:ext>
            </a:extLst>
          </p:cNvPr>
          <p:cNvSpPr txBox="1"/>
          <p:nvPr/>
        </p:nvSpPr>
        <p:spPr>
          <a:xfrm>
            <a:off x="8160110" y="403801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cxnSp>
        <p:nvCxnSpPr>
          <p:cNvPr id="122" name="曲线连接符 25">
            <a:extLst>
              <a:ext uri="{FF2B5EF4-FFF2-40B4-BE49-F238E27FC236}">
                <a16:creationId xmlns:a16="http://schemas.microsoft.com/office/drawing/2014/main" id="{81683FD4-BBB0-A4B5-7205-B902E1CE1DD3}"/>
              </a:ext>
            </a:extLst>
          </p:cNvPr>
          <p:cNvCxnSpPr/>
          <p:nvPr/>
        </p:nvCxnSpPr>
        <p:spPr>
          <a:xfrm rot="5400000" flipH="1">
            <a:off x="3850944" y="1288933"/>
            <a:ext cx="8603" cy="744761"/>
          </a:xfrm>
          <a:prstGeom prst="curvedConnector3">
            <a:avLst>
              <a:gd name="adj1" fmla="val 1579565"/>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3" name="TextBox 91">
            <a:extLst>
              <a:ext uri="{FF2B5EF4-FFF2-40B4-BE49-F238E27FC236}">
                <a16:creationId xmlns:a16="http://schemas.microsoft.com/office/drawing/2014/main" id="{2F3D2D4F-0673-B187-8538-9028A55A8912}"/>
              </a:ext>
            </a:extLst>
          </p:cNvPr>
          <p:cNvSpPr txBox="1"/>
          <p:nvPr/>
        </p:nvSpPr>
        <p:spPr>
          <a:xfrm>
            <a:off x="3617503" y="1450350"/>
            <a:ext cx="510076" cy="276999"/>
          </a:xfrm>
          <a:prstGeom prst="rect">
            <a:avLst/>
          </a:prstGeom>
          <a:noFill/>
        </p:spPr>
        <p:txBody>
          <a:bodyPr wrap="none" rtlCol="0">
            <a:spAutoFit/>
          </a:bodyPr>
          <a:lstStyle/>
          <a:p>
            <a:r>
              <a:rPr lang="en-CN" sz="1200" b="1" dirty="0">
                <a:solidFill>
                  <a:srgbClr val="C00000"/>
                </a:solidFill>
              </a:rPr>
              <a:t>back</a:t>
            </a:r>
          </a:p>
        </p:txBody>
      </p:sp>
      <p:cxnSp>
        <p:nvCxnSpPr>
          <p:cNvPr id="124" name="曲线连接符 34">
            <a:extLst>
              <a:ext uri="{FF2B5EF4-FFF2-40B4-BE49-F238E27FC236}">
                <a16:creationId xmlns:a16="http://schemas.microsoft.com/office/drawing/2014/main" id="{EC8E419C-5FBC-5204-39B3-B29F849B69E4}"/>
              </a:ext>
            </a:extLst>
          </p:cNvPr>
          <p:cNvCxnSpPr>
            <a:cxnSpLocks/>
          </p:cNvCxnSpPr>
          <p:nvPr/>
        </p:nvCxnSpPr>
        <p:spPr>
          <a:xfrm rot="10800000">
            <a:off x="3577791" y="3774897"/>
            <a:ext cx="334962" cy="253691"/>
          </a:xfrm>
          <a:prstGeom prst="curvedConnector3">
            <a:avLst>
              <a:gd name="adj1" fmla="val 50000"/>
            </a:avLst>
          </a:prstGeom>
          <a:ln w="1905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5" name="曲线连接符 34">
            <a:extLst>
              <a:ext uri="{FF2B5EF4-FFF2-40B4-BE49-F238E27FC236}">
                <a16:creationId xmlns:a16="http://schemas.microsoft.com/office/drawing/2014/main" id="{3BF486C6-AA50-8DF8-4583-DB631EF422AA}"/>
              </a:ext>
            </a:extLst>
          </p:cNvPr>
          <p:cNvCxnSpPr/>
          <p:nvPr/>
        </p:nvCxnSpPr>
        <p:spPr>
          <a:xfrm rot="5400000" flipH="1">
            <a:off x="6057197" y="1297536"/>
            <a:ext cx="8603" cy="744761"/>
          </a:xfrm>
          <a:prstGeom prst="curvedConnector3">
            <a:avLst>
              <a:gd name="adj1" fmla="val 1660095"/>
            </a:avLst>
          </a:prstGeom>
          <a:ln w="1905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126" name="TextBox 89">
            <a:extLst>
              <a:ext uri="{FF2B5EF4-FFF2-40B4-BE49-F238E27FC236}">
                <a16:creationId xmlns:a16="http://schemas.microsoft.com/office/drawing/2014/main" id="{E08262EB-AD20-1CE4-73AD-47D7580C6C3F}"/>
              </a:ext>
            </a:extLst>
          </p:cNvPr>
          <p:cNvSpPr txBox="1"/>
          <p:nvPr/>
        </p:nvSpPr>
        <p:spPr>
          <a:xfrm>
            <a:off x="5840774" y="1448372"/>
            <a:ext cx="510076" cy="276999"/>
          </a:xfrm>
          <a:prstGeom prst="rect">
            <a:avLst/>
          </a:prstGeom>
          <a:noFill/>
        </p:spPr>
        <p:txBody>
          <a:bodyPr wrap="none" rtlCol="0">
            <a:spAutoFit/>
          </a:bodyPr>
          <a:lstStyle/>
          <a:p>
            <a:r>
              <a:rPr lang="en-CN" sz="1200" b="1" dirty="0">
                <a:solidFill>
                  <a:srgbClr val="C00000"/>
                </a:solidFill>
              </a:rPr>
              <a:t>back</a:t>
            </a:r>
          </a:p>
        </p:txBody>
      </p:sp>
      <p:cxnSp>
        <p:nvCxnSpPr>
          <p:cNvPr id="127" name="曲线连接符 68">
            <a:extLst>
              <a:ext uri="{FF2B5EF4-FFF2-40B4-BE49-F238E27FC236}">
                <a16:creationId xmlns:a16="http://schemas.microsoft.com/office/drawing/2014/main" id="{1A0961CB-A6E8-16A9-2C3D-BD8AF1F29AD5}"/>
              </a:ext>
            </a:extLst>
          </p:cNvPr>
          <p:cNvCxnSpPr>
            <a:cxnSpLocks/>
          </p:cNvCxnSpPr>
          <p:nvPr/>
        </p:nvCxnSpPr>
        <p:spPr>
          <a:xfrm rot="16200000" flipV="1">
            <a:off x="5280083" y="-1327417"/>
            <a:ext cx="2956" cy="5958731"/>
          </a:xfrm>
          <a:prstGeom prst="curvedConnector3">
            <a:avLst>
              <a:gd name="adj1" fmla="val 7833288"/>
            </a:avLst>
          </a:prstGeom>
          <a:ln w="1905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192" name="TextBox 12">
            <a:extLst>
              <a:ext uri="{FF2B5EF4-FFF2-40B4-BE49-F238E27FC236}">
                <a16:creationId xmlns:a16="http://schemas.microsoft.com/office/drawing/2014/main" id="{EDBC7F82-371F-9325-9DF6-C363B0B67325}"/>
              </a:ext>
            </a:extLst>
          </p:cNvPr>
          <p:cNvSpPr txBox="1"/>
          <p:nvPr/>
        </p:nvSpPr>
        <p:spPr>
          <a:xfrm>
            <a:off x="5002306" y="1373471"/>
            <a:ext cx="510076" cy="276999"/>
          </a:xfrm>
          <a:prstGeom prst="rect">
            <a:avLst/>
          </a:prstGeom>
          <a:noFill/>
        </p:spPr>
        <p:txBody>
          <a:bodyPr wrap="none" rtlCol="0">
            <a:spAutoFit/>
          </a:bodyPr>
          <a:lstStyle/>
          <a:p>
            <a:r>
              <a:rPr lang="en-CN" sz="1200" b="1" dirty="0">
                <a:solidFill>
                  <a:srgbClr val="C00000"/>
                </a:solidFill>
              </a:rPr>
              <a:t>back</a:t>
            </a:r>
          </a:p>
        </p:txBody>
      </p:sp>
      <p:grpSp>
        <p:nvGrpSpPr>
          <p:cNvPr id="193" name="组合 192">
            <a:extLst>
              <a:ext uri="{FF2B5EF4-FFF2-40B4-BE49-F238E27FC236}">
                <a16:creationId xmlns:a16="http://schemas.microsoft.com/office/drawing/2014/main" id="{ADDD470C-B81F-3296-6C34-3F4EA479E83D}"/>
              </a:ext>
            </a:extLst>
          </p:cNvPr>
          <p:cNvGrpSpPr/>
          <p:nvPr/>
        </p:nvGrpSpPr>
        <p:grpSpPr>
          <a:xfrm>
            <a:off x="3391037" y="2998496"/>
            <a:ext cx="4417871" cy="4765307"/>
            <a:chOff x="6531111" y="612381"/>
            <a:chExt cx="4417871" cy="4765307"/>
          </a:xfrm>
        </p:grpSpPr>
        <p:sp>
          <p:nvSpPr>
            <p:cNvPr id="194" name="椭圆 193">
              <a:extLst>
                <a:ext uri="{FF2B5EF4-FFF2-40B4-BE49-F238E27FC236}">
                  <a16:creationId xmlns:a16="http://schemas.microsoft.com/office/drawing/2014/main" id="{8C1D62E3-1277-0D3B-9C05-86C6737F3B6E}"/>
                </a:ext>
              </a:extLst>
            </p:cNvPr>
            <p:cNvSpPr/>
            <p:nvPr/>
          </p:nvSpPr>
          <p:spPr>
            <a:xfrm>
              <a:off x="8219992" y="26757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195" name="曲线连接符 11">
              <a:extLst>
                <a:ext uri="{FF2B5EF4-FFF2-40B4-BE49-F238E27FC236}">
                  <a16:creationId xmlns:a16="http://schemas.microsoft.com/office/drawing/2014/main" id="{43854C34-681B-8FBE-05A3-C9A87E52C3F5}"/>
                </a:ext>
              </a:extLst>
            </p:cNvPr>
            <p:cNvCxnSpPr>
              <a:stCxn id="194" idx="4"/>
              <a:endCxn id="244" idx="2"/>
            </p:cNvCxnSpPr>
            <p:nvPr/>
          </p:nvCxnSpPr>
          <p:spPr>
            <a:xfrm rot="16200000" flipH="1">
              <a:off x="8486574" y="3031437"/>
              <a:ext cx="545456" cy="6468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6" name="直接箭头连接符 195">
              <a:extLst>
                <a:ext uri="{FF2B5EF4-FFF2-40B4-BE49-F238E27FC236}">
                  <a16:creationId xmlns:a16="http://schemas.microsoft.com/office/drawing/2014/main" id="{C24134FD-CA26-1571-C657-DB9205F2F1FC}"/>
                </a:ext>
              </a:extLst>
            </p:cNvPr>
            <p:cNvCxnSpPr>
              <a:stCxn id="234" idx="7"/>
              <a:endCxn id="194" idx="3"/>
            </p:cNvCxnSpPr>
            <p:nvPr/>
          </p:nvCxnSpPr>
          <p:spPr>
            <a:xfrm flipV="1">
              <a:off x="7962937" y="3022603"/>
              <a:ext cx="320291" cy="440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7" name="椭圆 196">
              <a:extLst>
                <a:ext uri="{FF2B5EF4-FFF2-40B4-BE49-F238E27FC236}">
                  <a16:creationId xmlns:a16="http://schemas.microsoft.com/office/drawing/2014/main" id="{A705B3EC-F9FC-2706-28DC-5D5A02F8E40F}"/>
                </a:ext>
              </a:extLst>
            </p:cNvPr>
            <p:cNvSpPr/>
            <p:nvPr/>
          </p:nvSpPr>
          <p:spPr>
            <a:xfrm>
              <a:off x="7285855" y="26850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198" name="直接箭头连接符 197">
              <a:extLst>
                <a:ext uri="{FF2B5EF4-FFF2-40B4-BE49-F238E27FC236}">
                  <a16:creationId xmlns:a16="http://schemas.microsoft.com/office/drawing/2014/main" id="{CEAEBA23-0B18-3A3A-9A7F-E5640C6F177E}"/>
                </a:ext>
              </a:extLst>
            </p:cNvPr>
            <p:cNvCxnSpPr>
              <a:cxnSpLocks/>
              <a:stCxn id="242" idx="1"/>
              <a:endCxn id="240" idx="5"/>
            </p:cNvCxnSpPr>
            <p:nvPr/>
          </p:nvCxnSpPr>
          <p:spPr>
            <a:xfrm flipH="1" flipV="1">
              <a:off x="9862833" y="3022602"/>
              <a:ext cx="449717" cy="4663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9" name="直接箭头连接符 198">
              <a:extLst>
                <a:ext uri="{FF2B5EF4-FFF2-40B4-BE49-F238E27FC236}">
                  <a16:creationId xmlns:a16="http://schemas.microsoft.com/office/drawing/2014/main" id="{C0E616D6-33B9-F378-1781-521E7F7F044E}"/>
                </a:ext>
              </a:extLst>
            </p:cNvPr>
            <p:cNvCxnSpPr>
              <a:stCxn id="240" idx="6"/>
              <a:endCxn id="237" idx="2"/>
            </p:cNvCxnSpPr>
            <p:nvPr/>
          </p:nvCxnSpPr>
          <p:spPr>
            <a:xfrm>
              <a:off x="9926069" y="2878918"/>
              <a:ext cx="545337" cy="49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0" name="曲线连接符 44">
              <a:extLst>
                <a:ext uri="{FF2B5EF4-FFF2-40B4-BE49-F238E27FC236}">
                  <a16:creationId xmlns:a16="http://schemas.microsoft.com/office/drawing/2014/main" id="{957CC794-EC12-D625-1EDE-C765D0DA763D}"/>
                </a:ext>
              </a:extLst>
            </p:cNvPr>
            <p:cNvCxnSpPr>
              <a:stCxn id="244" idx="7"/>
              <a:endCxn id="244" idx="1"/>
            </p:cNvCxnSpPr>
            <p:nvPr/>
          </p:nvCxnSpPr>
          <p:spPr>
            <a:xfrm rot="16200000" flipV="1">
              <a:off x="9298612" y="3331227"/>
              <a:ext cx="12700" cy="305328"/>
            </a:xfrm>
            <a:prstGeom prst="curvedConnector3">
              <a:avLst>
                <a:gd name="adj1" fmla="val 2268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1" name="曲线连接符 81">
              <a:extLst>
                <a:ext uri="{FF2B5EF4-FFF2-40B4-BE49-F238E27FC236}">
                  <a16:creationId xmlns:a16="http://schemas.microsoft.com/office/drawing/2014/main" id="{D9E30BED-0524-198E-BEFF-AA0BF723055A}"/>
                </a:ext>
              </a:extLst>
            </p:cNvPr>
            <p:cNvCxnSpPr/>
            <p:nvPr/>
          </p:nvCxnSpPr>
          <p:spPr>
            <a:xfrm rot="16200000" flipV="1">
              <a:off x="8444871" y="2600892"/>
              <a:ext cx="12700" cy="305328"/>
            </a:xfrm>
            <a:prstGeom prst="curvedConnector3">
              <a:avLst>
                <a:gd name="adj1" fmla="val 2796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2" name="弧形 201">
              <a:extLst>
                <a:ext uri="{FF2B5EF4-FFF2-40B4-BE49-F238E27FC236}">
                  <a16:creationId xmlns:a16="http://schemas.microsoft.com/office/drawing/2014/main" id="{1AC1A08C-1FCD-828D-A5A9-79C8270388D3}"/>
                </a:ext>
              </a:extLst>
            </p:cNvPr>
            <p:cNvSpPr/>
            <p:nvPr/>
          </p:nvSpPr>
          <p:spPr>
            <a:xfrm rot="758919">
              <a:off x="7087674" y="2973120"/>
              <a:ext cx="2132563" cy="2404568"/>
            </a:xfrm>
            <a:prstGeom prst="arc">
              <a:avLst>
                <a:gd name="adj1" fmla="val 16767553"/>
                <a:gd name="adj2" fmla="val 188291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3" name="直接箭头连接符 202">
              <a:extLst>
                <a:ext uri="{FF2B5EF4-FFF2-40B4-BE49-F238E27FC236}">
                  <a16:creationId xmlns:a16="http://schemas.microsoft.com/office/drawing/2014/main" id="{6A0D7EC4-38B9-DC1A-9155-31D32BB4058F}"/>
                </a:ext>
              </a:extLst>
            </p:cNvPr>
            <p:cNvCxnSpPr>
              <a:cxnSpLocks/>
            </p:cNvCxnSpPr>
            <p:nvPr/>
          </p:nvCxnSpPr>
          <p:spPr>
            <a:xfrm flipH="1" flipV="1">
              <a:off x="8555641" y="3038816"/>
              <a:ext cx="111021" cy="57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 name="弧形 203">
              <a:extLst>
                <a:ext uri="{FF2B5EF4-FFF2-40B4-BE49-F238E27FC236}">
                  <a16:creationId xmlns:a16="http://schemas.microsoft.com/office/drawing/2014/main" id="{E96EF5E0-334E-EDCC-B601-89717160D1B9}"/>
                </a:ext>
              </a:extLst>
            </p:cNvPr>
            <p:cNvSpPr/>
            <p:nvPr/>
          </p:nvSpPr>
          <p:spPr>
            <a:xfrm>
              <a:off x="6700178" y="2768812"/>
              <a:ext cx="2573900" cy="2404568"/>
            </a:xfrm>
            <a:prstGeom prst="arc">
              <a:avLst>
                <a:gd name="adj1" fmla="val 15366572"/>
                <a:gd name="adj2" fmla="val 1659213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5" name="弧形 204">
              <a:extLst>
                <a:ext uri="{FF2B5EF4-FFF2-40B4-BE49-F238E27FC236}">
                  <a16:creationId xmlns:a16="http://schemas.microsoft.com/office/drawing/2014/main" id="{2F6774D1-15CB-38E4-79EF-8C4D879F807A}"/>
                </a:ext>
              </a:extLst>
            </p:cNvPr>
            <p:cNvSpPr/>
            <p:nvPr/>
          </p:nvSpPr>
          <p:spPr>
            <a:xfrm>
              <a:off x="6531111" y="612381"/>
              <a:ext cx="2822307" cy="2404568"/>
            </a:xfrm>
            <a:prstGeom prst="arc">
              <a:avLst>
                <a:gd name="adj1" fmla="val 4509808"/>
                <a:gd name="adj2" fmla="val 579337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06" name="直接箭头连接符 205">
              <a:extLst>
                <a:ext uri="{FF2B5EF4-FFF2-40B4-BE49-F238E27FC236}">
                  <a16:creationId xmlns:a16="http://schemas.microsoft.com/office/drawing/2014/main" id="{3135C3EE-3679-FFEF-C9A2-789A0E23BE89}"/>
                </a:ext>
              </a:extLst>
            </p:cNvPr>
            <p:cNvCxnSpPr>
              <a:cxnSpLocks/>
              <a:stCxn id="205" idx="2"/>
            </p:cNvCxnSpPr>
            <p:nvPr/>
          </p:nvCxnSpPr>
          <p:spPr>
            <a:xfrm flipH="1" flipV="1">
              <a:off x="7676969" y="2995402"/>
              <a:ext cx="127774" cy="158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直接箭头连接符 206">
              <a:extLst>
                <a:ext uri="{FF2B5EF4-FFF2-40B4-BE49-F238E27FC236}">
                  <a16:creationId xmlns:a16="http://schemas.microsoft.com/office/drawing/2014/main" id="{E120557B-F274-4025-0F98-09830F1A4C79}"/>
                </a:ext>
              </a:extLst>
            </p:cNvPr>
            <p:cNvCxnSpPr>
              <a:cxnSpLocks/>
              <a:stCxn id="204" idx="2"/>
            </p:cNvCxnSpPr>
            <p:nvPr/>
          </p:nvCxnSpPr>
          <p:spPr>
            <a:xfrm>
              <a:off x="8124085" y="2775639"/>
              <a:ext cx="118856" cy="196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曲线连接符 54">
              <a:extLst>
                <a:ext uri="{FF2B5EF4-FFF2-40B4-BE49-F238E27FC236}">
                  <a16:creationId xmlns:a16="http://schemas.microsoft.com/office/drawing/2014/main" id="{D347C44A-F65F-7FFB-7A25-E50044CC01B9}"/>
                </a:ext>
              </a:extLst>
            </p:cNvPr>
            <p:cNvCxnSpPr/>
            <p:nvPr/>
          </p:nvCxnSpPr>
          <p:spPr>
            <a:xfrm rot="16200000" flipV="1">
              <a:off x="9710956" y="2584341"/>
              <a:ext cx="12700" cy="305328"/>
            </a:xfrm>
            <a:prstGeom prst="curvedConnector3">
              <a:avLst>
                <a:gd name="adj1" fmla="val 2796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 name="文本框 209">
              <a:extLst>
                <a:ext uri="{FF2B5EF4-FFF2-40B4-BE49-F238E27FC236}">
                  <a16:creationId xmlns:a16="http://schemas.microsoft.com/office/drawing/2014/main" id="{E56986DA-8207-17BC-3C17-E0DA029722A9}"/>
                </a:ext>
              </a:extLst>
            </p:cNvPr>
            <p:cNvSpPr txBox="1"/>
            <p:nvPr/>
          </p:nvSpPr>
          <p:spPr>
            <a:xfrm>
              <a:off x="8256650" y="2689017"/>
              <a:ext cx="378253" cy="338554"/>
            </a:xfrm>
            <a:prstGeom prst="rect">
              <a:avLst/>
            </a:prstGeom>
            <a:noFill/>
          </p:spPr>
          <p:txBody>
            <a:bodyPr wrap="square" rtlCol="0">
              <a:spAutoFit/>
            </a:bodyPr>
            <a:lstStyle/>
            <a:p>
              <a:pPr algn="ctr"/>
              <a:r>
                <a:rPr lang="en-US" altLang="zh-CN" sz="1600" dirty="0">
                  <a:latin typeface="Apple Braille" pitchFamily="2" charset="0"/>
                </a:rPr>
                <a:t>s</a:t>
              </a:r>
              <a:r>
                <a:rPr lang="en-US" altLang="zh-CN" sz="1600" baseline="-25000" dirty="0">
                  <a:latin typeface="Apple Braille" pitchFamily="2" charset="0"/>
                </a:rPr>
                <a:t>1</a:t>
              </a:r>
              <a:endParaRPr lang="zh-CN" altLang="en-US" sz="1600" baseline="-25000" dirty="0">
                <a:latin typeface="Apple Braille" pitchFamily="2" charset="0"/>
              </a:endParaRPr>
            </a:p>
          </p:txBody>
        </p:sp>
        <p:grpSp>
          <p:nvGrpSpPr>
            <p:cNvPr id="211" name="组合 210">
              <a:extLst>
                <a:ext uri="{FF2B5EF4-FFF2-40B4-BE49-F238E27FC236}">
                  <a16:creationId xmlns:a16="http://schemas.microsoft.com/office/drawing/2014/main" id="{9565905F-E774-7C2D-1EB4-F5D92AC2D435}"/>
                </a:ext>
              </a:extLst>
            </p:cNvPr>
            <p:cNvGrpSpPr/>
            <p:nvPr/>
          </p:nvGrpSpPr>
          <p:grpSpPr>
            <a:xfrm>
              <a:off x="9082712" y="3424375"/>
              <a:ext cx="449867" cy="406400"/>
              <a:chOff x="4963106" y="3882231"/>
              <a:chExt cx="449867" cy="406400"/>
            </a:xfrm>
          </p:grpSpPr>
          <p:sp>
            <p:nvSpPr>
              <p:cNvPr id="244" name="椭圆 243">
                <a:extLst>
                  <a:ext uri="{FF2B5EF4-FFF2-40B4-BE49-F238E27FC236}">
                    <a16:creationId xmlns:a16="http://schemas.microsoft.com/office/drawing/2014/main" id="{2E8BC50B-FC74-7C69-7D2F-D5EFF0893F26}"/>
                  </a:ext>
                </a:extLst>
              </p:cNvPr>
              <p:cNvSpPr/>
              <p:nvPr/>
            </p:nvSpPr>
            <p:spPr>
              <a:xfrm>
                <a:off x="4963106" y="3882231"/>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45" name="文本框 244">
                <a:extLst>
                  <a:ext uri="{FF2B5EF4-FFF2-40B4-BE49-F238E27FC236}">
                    <a16:creationId xmlns:a16="http://schemas.microsoft.com/office/drawing/2014/main" id="{CC682A92-322B-DA2C-D04C-0F2EE7EDD378}"/>
                  </a:ext>
                </a:extLst>
              </p:cNvPr>
              <p:cNvSpPr txBox="1"/>
              <p:nvPr/>
            </p:nvSpPr>
            <p:spPr>
              <a:xfrm>
                <a:off x="5016823" y="3887286"/>
                <a:ext cx="396150" cy="346278"/>
              </a:xfrm>
              <a:prstGeom prst="rect">
                <a:avLst/>
              </a:prstGeom>
              <a:noFill/>
            </p:spPr>
            <p:txBody>
              <a:bodyPr wrap="square" rtlCol="0">
                <a:spAutoFit/>
              </a:bodyPr>
              <a:lstStyle/>
              <a:p>
                <a:r>
                  <a:rPr lang="en-US" altLang="zh-CN" sz="1600" dirty="0">
                    <a:latin typeface="Apple Braille" pitchFamily="2" charset="0"/>
                  </a:rPr>
                  <a:t>s</a:t>
                </a:r>
                <a:r>
                  <a:rPr lang="en-US" altLang="zh-CN" sz="1600" baseline="-25000" dirty="0">
                    <a:latin typeface="Apple Braille" pitchFamily="2" charset="0"/>
                  </a:rPr>
                  <a:t>2</a:t>
                </a:r>
                <a:endParaRPr lang="zh-CN" altLang="en-US" sz="1600" baseline="-25000" dirty="0">
                  <a:latin typeface="Apple Braille" pitchFamily="2" charset="0"/>
                </a:endParaRPr>
              </a:p>
            </p:txBody>
          </p:sp>
        </p:grpSp>
        <p:grpSp>
          <p:nvGrpSpPr>
            <p:cNvPr id="212" name="组合 211">
              <a:extLst>
                <a:ext uri="{FF2B5EF4-FFF2-40B4-BE49-F238E27FC236}">
                  <a16:creationId xmlns:a16="http://schemas.microsoft.com/office/drawing/2014/main" id="{539E513C-9231-8D53-286C-7634278BF509}"/>
                </a:ext>
              </a:extLst>
            </p:cNvPr>
            <p:cNvGrpSpPr/>
            <p:nvPr/>
          </p:nvGrpSpPr>
          <p:grpSpPr>
            <a:xfrm>
              <a:off x="10249314" y="3429430"/>
              <a:ext cx="464313" cy="406400"/>
              <a:chOff x="6905561" y="4210695"/>
              <a:chExt cx="464313" cy="406400"/>
            </a:xfrm>
          </p:grpSpPr>
          <p:sp>
            <p:nvSpPr>
              <p:cNvPr id="242" name="椭圆 241">
                <a:extLst>
                  <a:ext uri="{FF2B5EF4-FFF2-40B4-BE49-F238E27FC236}">
                    <a16:creationId xmlns:a16="http://schemas.microsoft.com/office/drawing/2014/main" id="{8DE7CA19-7A8A-877F-D1BA-503DDE032C40}"/>
                  </a:ext>
                </a:extLst>
              </p:cNvPr>
              <p:cNvSpPr/>
              <p:nvPr/>
            </p:nvSpPr>
            <p:spPr>
              <a:xfrm>
                <a:off x="6905561"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43" name="文本框 63">
                <a:extLst>
                  <a:ext uri="{FF2B5EF4-FFF2-40B4-BE49-F238E27FC236}">
                    <a16:creationId xmlns:a16="http://schemas.microsoft.com/office/drawing/2014/main" id="{1D8A5E3F-32B8-1DE5-AE86-94F6F2D337A5}"/>
                  </a:ext>
                </a:extLst>
              </p:cNvPr>
              <p:cNvSpPr txBox="1"/>
              <p:nvPr/>
            </p:nvSpPr>
            <p:spPr>
              <a:xfrm>
                <a:off x="6986864" y="4219366"/>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3</a:t>
                </a:r>
                <a:endParaRPr lang="zh-CN" altLang="en-US" sz="1600" baseline="-25000" dirty="0">
                  <a:latin typeface="Apple Braille" pitchFamily="2" charset="0"/>
                </a:endParaRPr>
              </a:p>
            </p:txBody>
          </p:sp>
        </p:grpSp>
        <p:grpSp>
          <p:nvGrpSpPr>
            <p:cNvPr id="213" name="组合 212">
              <a:extLst>
                <a:ext uri="{FF2B5EF4-FFF2-40B4-BE49-F238E27FC236}">
                  <a16:creationId xmlns:a16="http://schemas.microsoft.com/office/drawing/2014/main" id="{CFF6580E-25DB-BB99-6F40-182304C96971}"/>
                </a:ext>
              </a:extLst>
            </p:cNvPr>
            <p:cNvGrpSpPr/>
            <p:nvPr/>
          </p:nvGrpSpPr>
          <p:grpSpPr>
            <a:xfrm>
              <a:off x="9494269" y="2675718"/>
              <a:ext cx="457527" cy="406400"/>
              <a:chOff x="5363237" y="3223866"/>
              <a:chExt cx="457527" cy="406400"/>
            </a:xfrm>
          </p:grpSpPr>
          <p:sp>
            <p:nvSpPr>
              <p:cNvPr id="240" name="椭圆 239">
                <a:extLst>
                  <a:ext uri="{FF2B5EF4-FFF2-40B4-BE49-F238E27FC236}">
                    <a16:creationId xmlns:a16="http://schemas.microsoft.com/office/drawing/2014/main" id="{A0002B3E-A6D1-FB83-CD82-9BD6179CE89A}"/>
                  </a:ext>
                </a:extLst>
              </p:cNvPr>
              <p:cNvSpPr/>
              <p:nvPr/>
            </p:nvSpPr>
            <p:spPr>
              <a:xfrm>
                <a:off x="5363237" y="322386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41" name="文本框 63">
                <a:extLst>
                  <a:ext uri="{FF2B5EF4-FFF2-40B4-BE49-F238E27FC236}">
                    <a16:creationId xmlns:a16="http://schemas.microsoft.com/office/drawing/2014/main" id="{5476F402-BFC5-5F9B-4C1A-3AA6021AE65C}"/>
                  </a:ext>
                </a:extLst>
              </p:cNvPr>
              <p:cNvSpPr txBox="1"/>
              <p:nvPr/>
            </p:nvSpPr>
            <p:spPr>
              <a:xfrm>
                <a:off x="5437754" y="3250677"/>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4</a:t>
                </a:r>
                <a:endParaRPr lang="zh-CN" altLang="en-US" sz="1600" baseline="-25000" dirty="0">
                  <a:latin typeface="Apple Braille" pitchFamily="2" charset="0"/>
                </a:endParaRPr>
              </a:p>
            </p:txBody>
          </p:sp>
        </p:grpSp>
        <p:grpSp>
          <p:nvGrpSpPr>
            <p:cNvPr id="214" name="组合 213">
              <a:extLst>
                <a:ext uri="{FF2B5EF4-FFF2-40B4-BE49-F238E27FC236}">
                  <a16:creationId xmlns:a16="http://schemas.microsoft.com/office/drawing/2014/main" id="{081C6F1B-4864-66E2-9B28-47881302E94F}"/>
                </a:ext>
              </a:extLst>
            </p:cNvPr>
            <p:cNvGrpSpPr/>
            <p:nvPr/>
          </p:nvGrpSpPr>
          <p:grpSpPr>
            <a:xfrm>
              <a:off x="10471406" y="2680644"/>
              <a:ext cx="477576" cy="406400"/>
              <a:chOff x="7345434" y="3142396"/>
              <a:chExt cx="477576" cy="406400"/>
            </a:xfrm>
          </p:grpSpPr>
          <p:sp>
            <p:nvSpPr>
              <p:cNvPr id="237" name="椭圆 236">
                <a:extLst>
                  <a:ext uri="{FF2B5EF4-FFF2-40B4-BE49-F238E27FC236}">
                    <a16:creationId xmlns:a16="http://schemas.microsoft.com/office/drawing/2014/main" id="{F2395218-3538-B2CD-8AE1-2954C4C5AD71}"/>
                  </a:ext>
                </a:extLst>
              </p:cNvPr>
              <p:cNvSpPr/>
              <p:nvPr/>
            </p:nvSpPr>
            <p:spPr>
              <a:xfrm>
                <a:off x="7345434" y="314239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38" name="椭圆 237">
                <a:extLst>
                  <a:ext uri="{FF2B5EF4-FFF2-40B4-BE49-F238E27FC236}">
                    <a16:creationId xmlns:a16="http://schemas.microsoft.com/office/drawing/2014/main" id="{7A7DE0B8-3A01-89F3-CFD2-06DDB192A2F1}"/>
                  </a:ext>
                </a:extLst>
              </p:cNvPr>
              <p:cNvSpPr/>
              <p:nvPr/>
            </p:nvSpPr>
            <p:spPr>
              <a:xfrm>
                <a:off x="7391210" y="3187631"/>
                <a:ext cx="342204" cy="315930"/>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39" name="文本框 63">
                <a:extLst>
                  <a:ext uri="{FF2B5EF4-FFF2-40B4-BE49-F238E27FC236}">
                    <a16:creationId xmlns:a16="http://schemas.microsoft.com/office/drawing/2014/main" id="{C9396331-B159-2833-C317-9D75B75D02C4}"/>
                  </a:ext>
                </a:extLst>
              </p:cNvPr>
              <p:cNvSpPr txBox="1"/>
              <p:nvPr/>
            </p:nvSpPr>
            <p:spPr>
              <a:xfrm>
                <a:off x="7405918" y="3164281"/>
                <a:ext cx="417092" cy="3451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5</a:t>
                </a:r>
                <a:endParaRPr lang="zh-CN" altLang="en-US" sz="1600" baseline="-25000" dirty="0">
                  <a:latin typeface="Apple Braille" pitchFamily="2" charset="0"/>
                </a:endParaRPr>
              </a:p>
            </p:txBody>
          </p:sp>
        </p:grpSp>
        <p:sp>
          <p:nvSpPr>
            <p:cNvPr id="215" name="文本框 63">
              <a:extLst>
                <a:ext uri="{FF2B5EF4-FFF2-40B4-BE49-F238E27FC236}">
                  <a16:creationId xmlns:a16="http://schemas.microsoft.com/office/drawing/2014/main" id="{28324156-C50B-A216-D092-B940CAEC24B1}"/>
                </a:ext>
              </a:extLst>
            </p:cNvPr>
            <p:cNvSpPr txBox="1"/>
            <p:nvPr/>
          </p:nvSpPr>
          <p:spPr>
            <a:xfrm>
              <a:off x="7342392" y="2680644"/>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6</a:t>
              </a:r>
              <a:endParaRPr lang="zh-CN" altLang="en-US" sz="1600" baseline="-25000" dirty="0">
                <a:latin typeface="Apple Braille" pitchFamily="2" charset="0"/>
              </a:endParaRPr>
            </a:p>
          </p:txBody>
        </p:sp>
        <p:grpSp>
          <p:nvGrpSpPr>
            <p:cNvPr id="216" name="组合 215">
              <a:extLst>
                <a:ext uri="{FF2B5EF4-FFF2-40B4-BE49-F238E27FC236}">
                  <a16:creationId xmlns:a16="http://schemas.microsoft.com/office/drawing/2014/main" id="{68548BBB-3BB1-041F-BEF0-9EEA78AD920B}"/>
                </a:ext>
              </a:extLst>
            </p:cNvPr>
            <p:cNvGrpSpPr/>
            <p:nvPr/>
          </p:nvGrpSpPr>
          <p:grpSpPr>
            <a:xfrm>
              <a:off x="7455208" y="3403231"/>
              <a:ext cx="570965" cy="406400"/>
              <a:chOff x="3005693" y="4210695"/>
              <a:chExt cx="570965" cy="406400"/>
            </a:xfrm>
          </p:grpSpPr>
          <p:sp>
            <p:nvSpPr>
              <p:cNvPr id="234" name="椭圆 233">
                <a:extLst>
                  <a:ext uri="{FF2B5EF4-FFF2-40B4-BE49-F238E27FC236}">
                    <a16:creationId xmlns:a16="http://schemas.microsoft.com/office/drawing/2014/main" id="{8C4E2B24-0F31-0EA9-54F3-355E996CB276}"/>
                  </a:ext>
                </a:extLst>
              </p:cNvPr>
              <p:cNvSpPr/>
              <p:nvPr/>
            </p:nvSpPr>
            <p:spPr>
              <a:xfrm>
                <a:off x="3144858"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235" name="等腰三角形 234">
                <a:extLst>
                  <a:ext uri="{FF2B5EF4-FFF2-40B4-BE49-F238E27FC236}">
                    <a16:creationId xmlns:a16="http://schemas.microsoft.com/office/drawing/2014/main" id="{DD76CCEE-C33F-D508-7046-FE35D258B4E6}"/>
                  </a:ext>
                </a:extLst>
              </p:cNvPr>
              <p:cNvSpPr/>
              <p:nvPr/>
            </p:nvSpPr>
            <p:spPr>
              <a:xfrm rot="5400000">
                <a:off x="2899186" y="4362814"/>
                <a:ext cx="348679" cy="135665"/>
              </a:xfrm>
              <a:prstGeom prst="triangle">
                <a:avLst>
                  <a:gd name="adj" fmla="val 4562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6" name="文本框 63">
                <a:extLst>
                  <a:ext uri="{FF2B5EF4-FFF2-40B4-BE49-F238E27FC236}">
                    <a16:creationId xmlns:a16="http://schemas.microsoft.com/office/drawing/2014/main" id="{AA5B836A-6626-B7FA-7A05-547E83ACE757}"/>
                  </a:ext>
                </a:extLst>
              </p:cNvPr>
              <p:cNvSpPr txBox="1"/>
              <p:nvPr/>
            </p:nvSpPr>
            <p:spPr>
              <a:xfrm>
                <a:off x="3193648" y="4231372"/>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0</a:t>
                </a:r>
                <a:endParaRPr lang="zh-CN" altLang="en-US" sz="1600" baseline="-25000" dirty="0">
                  <a:latin typeface="Apple Braille" pitchFamily="2" charset="0"/>
                </a:endParaRPr>
              </a:p>
            </p:txBody>
          </p:sp>
        </p:grpSp>
        <p:sp>
          <p:nvSpPr>
            <p:cNvPr id="217" name="文本框 216">
              <a:extLst>
                <a:ext uri="{FF2B5EF4-FFF2-40B4-BE49-F238E27FC236}">
                  <a16:creationId xmlns:a16="http://schemas.microsoft.com/office/drawing/2014/main" id="{D51BBE61-A8A4-701B-F7B2-A8126E459AF8}"/>
                </a:ext>
              </a:extLst>
            </p:cNvPr>
            <p:cNvSpPr txBox="1"/>
            <p:nvPr/>
          </p:nvSpPr>
          <p:spPr>
            <a:xfrm>
              <a:off x="7806670" y="2515038"/>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4</a:t>
              </a:r>
              <a:endParaRPr lang="zh-CN" altLang="en-US" sz="1200" baseline="-25000" dirty="0">
                <a:latin typeface="Apple Braille" pitchFamily="2" charset="0"/>
              </a:endParaRPr>
            </a:p>
          </p:txBody>
        </p:sp>
        <p:sp>
          <p:nvSpPr>
            <p:cNvPr id="218" name="文本框 217">
              <a:extLst>
                <a:ext uri="{FF2B5EF4-FFF2-40B4-BE49-F238E27FC236}">
                  <a16:creationId xmlns:a16="http://schemas.microsoft.com/office/drawing/2014/main" id="{023F6862-AB25-6F90-7B27-E5DF30574EB5}"/>
                </a:ext>
              </a:extLst>
            </p:cNvPr>
            <p:cNvSpPr txBox="1"/>
            <p:nvPr/>
          </p:nvSpPr>
          <p:spPr>
            <a:xfrm>
              <a:off x="7826894" y="2943618"/>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3</a:t>
              </a:r>
              <a:endParaRPr lang="zh-CN" altLang="en-US" sz="1200" baseline="-25000" dirty="0">
                <a:latin typeface="Apple Braille" pitchFamily="2" charset="0"/>
              </a:endParaRPr>
            </a:p>
          </p:txBody>
        </p:sp>
        <p:sp>
          <p:nvSpPr>
            <p:cNvPr id="219" name="文本框 218">
              <a:extLst>
                <a:ext uri="{FF2B5EF4-FFF2-40B4-BE49-F238E27FC236}">
                  <a16:creationId xmlns:a16="http://schemas.microsoft.com/office/drawing/2014/main" id="{0130E527-A17A-1A37-9436-E7E3A98A7B7B}"/>
                </a:ext>
              </a:extLst>
            </p:cNvPr>
            <p:cNvSpPr txBox="1"/>
            <p:nvPr/>
          </p:nvSpPr>
          <p:spPr>
            <a:xfrm>
              <a:off x="8057773" y="3203897"/>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220" name="文本框 219">
              <a:extLst>
                <a:ext uri="{FF2B5EF4-FFF2-40B4-BE49-F238E27FC236}">
                  <a16:creationId xmlns:a16="http://schemas.microsoft.com/office/drawing/2014/main" id="{A3A8EB29-217A-72D6-71A0-A4D228299C09}"/>
                </a:ext>
              </a:extLst>
            </p:cNvPr>
            <p:cNvSpPr txBox="1"/>
            <p:nvPr/>
          </p:nvSpPr>
          <p:spPr>
            <a:xfrm>
              <a:off x="8314627" y="2163858"/>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221" name="文本框 220">
              <a:extLst>
                <a:ext uri="{FF2B5EF4-FFF2-40B4-BE49-F238E27FC236}">
                  <a16:creationId xmlns:a16="http://schemas.microsoft.com/office/drawing/2014/main" id="{102ADEF8-560B-34B9-39C2-FFE6001899D6}"/>
                </a:ext>
              </a:extLst>
            </p:cNvPr>
            <p:cNvSpPr txBox="1"/>
            <p:nvPr/>
          </p:nvSpPr>
          <p:spPr>
            <a:xfrm>
              <a:off x="8382174" y="3346893"/>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2</a:t>
              </a:r>
              <a:endParaRPr lang="zh-CN" altLang="en-US" sz="1200" baseline="-25000" dirty="0">
                <a:latin typeface="Apple Braille" pitchFamily="2" charset="0"/>
              </a:endParaRPr>
            </a:p>
          </p:txBody>
        </p:sp>
        <p:sp>
          <p:nvSpPr>
            <p:cNvPr id="222" name="文本框 221">
              <a:extLst>
                <a:ext uri="{FF2B5EF4-FFF2-40B4-BE49-F238E27FC236}">
                  <a16:creationId xmlns:a16="http://schemas.microsoft.com/office/drawing/2014/main" id="{D69E5603-71F9-55D8-1377-0182D68C8D15}"/>
                </a:ext>
              </a:extLst>
            </p:cNvPr>
            <p:cNvSpPr txBox="1"/>
            <p:nvPr/>
          </p:nvSpPr>
          <p:spPr>
            <a:xfrm>
              <a:off x="8666883" y="2936703"/>
              <a:ext cx="506586"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5</a:t>
              </a:r>
              <a:endParaRPr lang="zh-CN" altLang="en-US" sz="1200" baseline="-25000" dirty="0">
                <a:latin typeface="Apple Braille" pitchFamily="2" charset="0"/>
              </a:endParaRPr>
            </a:p>
          </p:txBody>
        </p:sp>
        <p:sp>
          <p:nvSpPr>
            <p:cNvPr id="223" name="文本框 222">
              <a:extLst>
                <a:ext uri="{FF2B5EF4-FFF2-40B4-BE49-F238E27FC236}">
                  <a16:creationId xmlns:a16="http://schemas.microsoft.com/office/drawing/2014/main" id="{94A14627-3EF3-5BBD-0575-6458C0CF42C7}"/>
                </a:ext>
              </a:extLst>
            </p:cNvPr>
            <p:cNvSpPr txBox="1"/>
            <p:nvPr/>
          </p:nvSpPr>
          <p:spPr>
            <a:xfrm>
              <a:off x="9164073" y="295754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224" name="文本框 223">
              <a:extLst>
                <a:ext uri="{FF2B5EF4-FFF2-40B4-BE49-F238E27FC236}">
                  <a16:creationId xmlns:a16="http://schemas.microsoft.com/office/drawing/2014/main" id="{925BB1E3-2ED3-A636-AE9B-7AB8E2B65BAA}"/>
                </a:ext>
              </a:extLst>
            </p:cNvPr>
            <p:cNvSpPr txBox="1"/>
            <p:nvPr/>
          </p:nvSpPr>
          <p:spPr>
            <a:xfrm>
              <a:off x="9685052" y="367113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3</a:t>
              </a:r>
              <a:endParaRPr lang="zh-CN" altLang="en-US" sz="1200" baseline="-25000" dirty="0">
                <a:latin typeface="Apple Braille" pitchFamily="2" charset="0"/>
              </a:endParaRPr>
            </a:p>
          </p:txBody>
        </p:sp>
        <p:sp>
          <p:nvSpPr>
            <p:cNvPr id="225" name="文本框 224">
              <a:extLst>
                <a:ext uri="{FF2B5EF4-FFF2-40B4-BE49-F238E27FC236}">
                  <a16:creationId xmlns:a16="http://schemas.microsoft.com/office/drawing/2014/main" id="{EEE88413-E154-64F6-A395-F67174173C2B}"/>
                </a:ext>
              </a:extLst>
            </p:cNvPr>
            <p:cNvSpPr txBox="1"/>
            <p:nvPr/>
          </p:nvSpPr>
          <p:spPr>
            <a:xfrm>
              <a:off x="9457625" y="2130133"/>
              <a:ext cx="592027" cy="499056"/>
            </a:xfrm>
            <a:prstGeom prst="rect">
              <a:avLst/>
            </a:prstGeom>
            <a:noFill/>
          </p:spPr>
          <p:txBody>
            <a:bodyPr wrap="square" rtlCol="0">
              <a:spAutoFit/>
            </a:bodyPr>
            <a:lstStyle/>
            <a:p>
              <a:pPr lvl="0"/>
              <a:r>
                <a:rPr lang="en-US" altLang="zh-CN" sz="1200" dirty="0">
                  <a:latin typeface="Apple Braille" pitchFamily="2" charset="0"/>
                </a:rPr>
                <a:t>c</a:t>
              </a:r>
              <a:r>
                <a:rPr lang="en-US" altLang="zh-CN" sz="1200" baseline="-25000" dirty="0">
                  <a:latin typeface="Apple Braille" pitchFamily="2" charset="0"/>
                </a:rPr>
                <a:t>1 </a:t>
              </a:r>
              <a:r>
                <a:rPr lang="en-US" altLang="zh-CN" sz="1200" dirty="0">
                  <a:solidFill>
                    <a:prstClr val="black"/>
                  </a:solidFill>
                  <a:latin typeface="Apple Braille" pitchFamily="2" charset="0"/>
                </a:rPr>
                <a:t>/</a:t>
              </a:r>
              <a:r>
                <a:rPr lang="zh-CN" altLang="en-US" sz="1200" dirty="0">
                  <a:solidFill>
                    <a:prstClr val="black"/>
                  </a:solidFill>
                  <a:latin typeface="Apple Braille" pitchFamily="2" charset="0"/>
                </a:rPr>
                <a:t> </a:t>
              </a:r>
              <a:r>
                <a:rPr lang="en-US" altLang="zh-CN" sz="1200" dirty="0">
                  <a:solidFill>
                    <a:prstClr val="black"/>
                  </a:solidFill>
                  <a:latin typeface="Apple Braille" pitchFamily="2" charset="0"/>
                </a:rPr>
                <a:t>c</a:t>
              </a:r>
              <a:r>
                <a:rPr lang="en-US" altLang="zh-CN" sz="1200" baseline="-25000" dirty="0">
                  <a:solidFill>
                    <a:prstClr val="black"/>
                  </a:solidFill>
                  <a:latin typeface="Apple Braille" pitchFamily="2" charset="0"/>
                </a:rPr>
                <a:t>3</a:t>
              </a:r>
              <a:endParaRPr lang="zh-CN" altLang="en-US" sz="1200" baseline="-25000" dirty="0">
                <a:solidFill>
                  <a:prstClr val="black"/>
                </a:solidFill>
                <a:latin typeface="Apple Braille" pitchFamily="2" charset="0"/>
              </a:endParaRPr>
            </a:p>
            <a:p>
              <a:endParaRPr lang="zh-CN" altLang="en-US" sz="900" baseline="-25000" dirty="0"/>
            </a:p>
            <a:p>
              <a:endParaRPr lang="zh-CN" altLang="en-US" sz="1200" baseline="-25000" dirty="0">
                <a:latin typeface="Apple Braille" pitchFamily="2" charset="0"/>
              </a:endParaRPr>
            </a:p>
          </p:txBody>
        </p:sp>
        <p:sp>
          <p:nvSpPr>
            <p:cNvPr id="226" name="文本框 225">
              <a:extLst>
                <a:ext uri="{FF2B5EF4-FFF2-40B4-BE49-F238E27FC236}">
                  <a16:creationId xmlns:a16="http://schemas.microsoft.com/office/drawing/2014/main" id="{C77715B4-9731-4F45-01EF-0A6D80260045}"/>
                </a:ext>
              </a:extLst>
            </p:cNvPr>
            <p:cNvSpPr txBox="1"/>
            <p:nvPr/>
          </p:nvSpPr>
          <p:spPr>
            <a:xfrm>
              <a:off x="10015374" y="259850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5</a:t>
              </a:r>
              <a:endParaRPr lang="zh-CN" altLang="en-US" sz="1200" baseline="-25000" dirty="0">
                <a:latin typeface="Apple Braille" pitchFamily="2" charset="0"/>
              </a:endParaRPr>
            </a:p>
          </p:txBody>
        </p:sp>
        <p:sp>
          <p:nvSpPr>
            <p:cNvPr id="227" name="文本框 226">
              <a:extLst>
                <a:ext uri="{FF2B5EF4-FFF2-40B4-BE49-F238E27FC236}">
                  <a16:creationId xmlns:a16="http://schemas.microsoft.com/office/drawing/2014/main" id="{D012249C-97A1-8E28-0947-2433837BA449}"/>
                </a:ext>
              </a:extLst>
            </p:cNvPr>
            <p:cNvSpPr txBox="1"/>
            <p:nvPr/>
          </p:nvSpPr>
          <p:spPr>
            <a:xfrm>
              <a:off x="10049653" y="306199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4</a:t>
              </a:r>
              <a:endParaRPr lang="zh-CN" altLang="en-US" sz="1200" baseline="-25000" dirty="0">
                <a:latin typeface="Apple Braille" pitchFamily="2" charset="0"/>
              </a:endParaRPr>
            </a:p>
          </p:txBody>
        </p:sp>
        <p:cxnSp>
          <p:nvCxnSpPr>
            <p:cNvPr id="228" name="直接箭头连接符 227">
              <a:extLst>
                <a:ext uri="{FF2B5EF4-FFF2-40B4-BE49-F238E27FC236}">
                  <a16:creationId xmlns:a16="http://schemas.microsoft.com/office/drawing/2014/main" id="{D9DC65EC-F907-926D-6944-E56063B80C97}"/>
                </a:ext>
              </a:extLst>
            </p:cNvPr>
            <p:cNvCxnSpPr>
              <a:cxnSpLocks/>
            </p:cNvCxnSpPr>
            <p:nvPr/>
          </p:nvCxnSpPr>
          <p:spPr>
            <a:xfrm>
              <a:off x="9494269" y="3709588"/>
              <a:ext cx="7698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9" name="直接箭头连接符 228">
              <a:extLst>
                <a:ext uri="{FF2B5EF4-FFF2-40B4-BE49-F238E27FC236}">
                  <a16:creationId xmlns:a16="http://schemas.microsoft.com/office/drawing/2014/main" id="{B94D7582-FCED-F5B9-2B4C-79B2D8AEC6BF}"/>
                </a:ext>
              </a:extLst>
            </p:cNvPr>
            <p:cNvCxnSpPr>
              <a:cxnSpLocks/>
            </p:cNvCxnSpPr>
            <p:nvPr/>
          </p:nvCxnSpPr>
          <p:spPr>
            <a:xfrm flipH="1" flipV="1">
              <a:off x="9510825" y="3588186"/>
              <a:ext cx="750909" cy="2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直接箭头连接符 229">
              <a:extLst>
                <a:ext uri="{FF2B5EF4-FFF2-40B4-BE49-F238E27FC236}">
                  <a16:creationId xmlns:a16="http://schemas.microsoft.com/office/drawing/2014/main" id="{FE160454-BDE2-7DBC-9273-63AAEBE4D057}"/>
                </a:ext>
              </a:extLst>
            </p:cNvPr>
            <p:cNvCxnSpPr>
              <a:cxnSpLocks/>
              <a:stCxn id="240" idx="2"/>
              <a:endCxn id="194" idx="6"/>
            </p:cNvCxnSpPr>
            <p:nvPr/>
          </p:nvCxnSpPr>
          <p:spPr>
            <a:xfrm flipH="1">
              <a:off x="8651792" y="2878918"/>
              <a:ext cx="842477"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1" name="文本框 230">
              <a:extLst>
                <a:ext uri="{FF2B5EF4-FFF2-40B4-BE49-F238E27FC236}">
                  <a16:creationId xmlns:a16="http://schemas.microsoft.com/office/drawing/2014/main" id="{F199213F-D1A5-C810-73C3-5C509249B329}"/>
                </a:ext>
              </a:extLst>
            </p:cNvPr>
            <p:cNvSpPr txBox="1"/>
            <p:nvPr/>
          </p:nvSpPr>
          <p:spPr>
            <a:xfrm>
              <a:off x="8816673" y="2928230"/>
              <a:ext cx="452859" cy="307777"/>
            </a:xfrm>
            <a:prstGeom prst="rect">
              <a:avLst/>
            </a:prstGeom>
            <a:noFill/>
          </p:spPr>
          <p:txBody>
            <a:bodyPr wrap="square" rtlCol="0">
              <a:spAutoFit/>
            </a:bodyPr>
            <a:lstStyle/>
            <a:p>
              <a:r>
                <a:rPr lang="en-US" altLang="zh-CN" sz="1200" dirty="0">
                  <a:latin typeface="Apple Braille" pitchFamily="2" charset="0"/>
                </a:rPr>
                <a:t>/</a:t>
              </a:r>
              <a:r>
                <a:rPr lang="en-US" altLang="zh-CN" sz="1400" dirty="0">
                  <a:latin typeface="Apple Braille" pitchFamily="2" charset="0"/>
                </a:rPr>
                <a:t> </a:t>
              </a:r>
              <a:r>
                <a:rPr lang="el-GR" altLang="zh-CN" sz="1200" dirty="0"/>
                <a:t>ε</a:t>
              </a:r>
              <a:endParaRPr lang="zh-CN" altLang="en-US" sz="1200" dirty="0">
                <a:latin typeface="Apple Braille" pitchFamily="2" charset="0"/>
              </a:endParaRPr>
            </a:p>
          </p:txBody>
        </p:sp>
        <p:sp>
          <p:nvSpPr>
            <p:cNvPr id="232" name="文本框 231">
              <a:extLst>
                <a:ext uri="{FF2B5EF4-FFF2-40B4-BE49-F238E27FC236}">
                  <a16:creationId xmlns:a16="http://schemas.microsoft.com/office/drawing/2014/main" id="{D0C0A042-8549-B941-BAB4-3F607A05D7A1}"/>
                </a:ext>
              </a:extLst>
            </p:cNvPr>
            <p:cNvSpPr txBox="1"/>
            <p:nvPr/>
          </p:nvSpPr>
          <p:spPr>
            <a:xfrm>
              <a:off x="8975874" y="2643334"/>
              <a:ext cx="452859" cy="276999"/>
            </a:xfrm>
            <a:prstGeom prst="rect">
              <a:avLst/>
            </a:prstGeom>
            <a:noFill/>
          </p:spPr>
          <p:txBody>
            <a:bodyPr wrap="square" rtlCol="0">
              <a:spAutoFit/>
            </a:bodyPr>
            <a:lstStyle/>
            <a:p>
              <a:r>
                <a:rPr lang="el-GR" altLang="zh-CN" sz="1200" dirty="0"/>
                <a:t>ε</a:t>
              </a:r>
              <a:endParaRPr lang="zh-CN" altLang="en-US" sz="1200" dirty="0">
                <a:latin typeface="Apple Braille" pitchFamily="2" charset="0"/>
              </a:endParaRPr>
            </a:p>
          </p:txBody>
        </p:sp>
        <p:sp>
          <p:nvSpPr>
            <p:cNvPr id="233" name="文本框 232">
              <a:extLst>
                <a:ext uri="{FF2B5EF4-FFF2-40B4-BE49-F238E27FC236}">
                  <a16:creationId xmlns:a16="http://schemas.microsoft.com/office/drawing/2014/main" id="{B9B6FCF8-CD06-3C51-9469-4D259DBB64C7}"/>
                </a:ext>
              </a:extLst>
            </p:cNvPr>
            <p:cNvSpPr txBox="1"/>
            <p:nvPr/>
          </p:nvSpPr>
          <p:spPr>
            <a:xfrm>
              <a:off x="9756431" y="3330379"/>
              <a:ext cx="452859" cy="276999"/>
            </a:xfrm>
            <a:prstGeom prst="rect">
              <a:avLst/>
            </a:prstGeom>
            <a:noFill/>
          </p:spPr>
          <p:txBody>
            <a:bodyPr wrap="square" rtlCol="0">
              <a:spAutoFit/>
            </a:bodyPr>
            <a:lstStyle/>
            <a:p>
              <a:r>
                <a:rPr lang="el-GR" altLang="zh-CN" sz="1200" dirty="0"/>
                <a:t>ε</a:t>
              </a:r>
              <a:endParaRPr lang="zh-CN" altLang="en-US" sz="1200" dirty="0">
                <a:latin typeface="Apple Braille" pitchFamily="2" charset="0"/>
              </a:endParaRPr>
            </a:p>
          </p:txBody>
        </p:sp>
      </p:grpSp>
      <p:sp>
        <p:nvSpPr>
          <p:cNvPr id="246" name="文本框 245">
            <a:extLst>
              <a:ext uri="{FF2B5EF4-FFF2-40B4-BE49-F238E27FC236}">
                <a16:creationId xmlns:a16="http://schemas.microsoft.com/office/drawing/2014/main" id="{6F397B90-8567-B3AE-F4E0-A06D3F4DDC9B}"/>
              </a:ext>
            </a:extLst>
          </p:cNvPr>
          <p:cNvSpPr txBox="1"/>
          <p:nvPr/>
        </p:nvSpPr>
        <p:spPr>
          <a:xfrm>
            <a:off x="3937872" y="6339600"/>
            <a:ext cx="4273799"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Step 3: Adding ε-transitions (the</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final automaton)</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96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1F83-1050-3040-AAA3-B4869A4CEFA6}"/>
              </a:ext>
            </a:extLst>
          </p:cNvPr>
          <p:cNvSpPr>
            <a:spLocks noGrp="1"/>
          </p:cNvSpPr>
          <p:nvPr>
            <p:ph type="title"/>
          </p:nvPr>
        </p:nvSpPr>
        <p:spPr>
          <a:xfrm>
            <a:off x="527648" y="333568"/>
            <a:ext cx="12308458" cy="1325563"/>
          </a:xfrm>
        </p:spPr>
        <p:txBody>
          <a:bodyPr>
            <a:normAutofit/>
          </a:bodyPr>
          <a:lstStyle/>
          <a:p>
            <a:r>
              <a:rPr lang="en-US" altLang="zh-CN" b="1" i="1" dirty="0">
                <a:solidFill>
                  <a:srgbClr val="C00000"/>
                </a:solidFill>
              </a:rPr>
              <a:t>Our</a:t>
            </a:r>
            <a:r>
              <a:rPr lang="zh-CN" altLang="en-US" b="1" i="1" dirty="0">
                <a:solidFill>
                  <a:srgbClr val="C00000"/>
                </a:solidFill>
              </a:rPr>
              <a:t> </a:t>
            </a:r>
            <a:r>
              <a:rPr lang="en-US" altLang="zh-CN" b="1" i="1" dirty="0">
                <a:solidFill>
                  <a:srgbClr val="C00000"/>
                </a:solidFill>
              </a:rPr>
              <a:t>Approach:</a:t>
            </a:r>
            <a:r>
              <a:rPr lang="zh-CN" altLang="en-US" b="1" i="1" dirty="0">
                <a:solidFill>
                  <a:srgbClr val="C00000"/>
                </a:solidFill>
              </a:rPr>
              <a:t> </a:t>
            </a:r>
            <a:r>
              <a:rPr lang="en-US" altLang="zh-CN" sz="4400" b="1" dirty="0"/>
              <a:t>Automata-Based</a:t>
            </a:r>
            <a:r>
              <a:rPr lang="en-US" altLang="zh-CN" sz="4400" dirty="0"/>
              <a:t> Trace Analysis</a:t>
            </a:r>
            <a:endParaRPr lang="en-US" i="1" dirty="0">
              <a:solidFill>
                <a:srgbClr val="C00000"/>
              </a:solidFill>
            </a:endParaRPr>
          </a:p>
        </p:txBody>
      </p:sp>
      <p:sp>
        <p:nvSpPr>
          <p:cNvPr id="3" name="Slide Number Placeholder 2">
            <a:extLst>
              <a:ext uri="{FF2B5EF4-FFF2-40B4-BE49-F238E27FC236}">
                <a16:creationId xmlns:a16="http://schemas.microsoft.com/office/drawing/2014/main" id="{E2917BA3-BA1E-CB4A-B69D-C84673A241C7}"/>
              </a:ext>
            </a:extLst>
          </p:cNvPr>
          <p:cNvSpPr>
            <a:spLocks noGrp="1"/>
          </p:cNvSpPr>
          <p:nvPr>
            <p:ph type="sldNum" sz="quarter" idx="12"/>
          </p:nvPr>
        </p:nvSpPr>
        <p:spPr/>
        <p:txBody>
          <a:bodyPr/>
          <a:lstStyle/>
          <a:p>
            <a:fld id="{81CE9A06-5A8D-A142-AF9C-3007BC3C9572}" type="slidenum">
              <a:rPr lang="en-CN" smtClean="0"/>
              <a:t>23</a:t>
            </a:fld>
            <a:endParaRPr lang="en-CN"/>
          </a:p>
        </p:txBody>
      </p:sp>
      <p:pic>
        <p:nvPicPr>
          <p:cNvPr id="6" name="图片 5">
            <a:extLst>
              <a:ext uri="{FF2B5EF4-FFF2-40B4-BE49-F238E27FC236}">
                <a16:creationId xmlns:a16="http://schemas.microsoft.com/office/drawing/2014/main" id="{30778EEB-586A-A8EF-1029-25245D1C7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00" y="1659600"/>
            <a:ext cx="6732586" cy="4546800"/>
          </a:xfrm>
          <a:prstGeom prst="rect">
            <a:avLst/>
          </a:prstGeom>
        </p:spPr>
      </p:pic>
    </p:spTree>
    <p:extLst>
      <p:ext uri="{BB962C8B-B14F-4D97-AF65-F5344CB8AC3E}">
        <p14:creationId xmlns:p14="http://schemas.microsoft.com/office/powerpoint/2010/main" val="74358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1F83-1050-3040-AAA3-B4869A4CEFA6}"/>
              </a:ext>
            </a:extLst>
          </p:cNvPr>
          <p:cNvSpPr>
            <a:spLocks noGrp="1"/>
          </p:cNvSpPr>
          <p:nvPr>
            <p:ph type="title"/>
          </p:nvPr>
        </p:nvSpPr>
        <p:spPr>
          <a:xfrm>
            <a:off x="527648" y="333568"/>
            <a:ext cx="12308458" cy="1325563"/>
          </a:xfrm>
        </p:spPr>
        <p:txBody>
          <a:bodyPr>
            <a:normAutofit/>
          </a:bodyPr>
          <a:lstStyle/>
          <a:p>
            <a:r>
              <a:rPr lang="en-US" altLang="zh-CN" b="1" i="1" dirty="0">
                <a:solidFill>
                  <a:srgbClr val="C00000"/>
                </a:solidFill>
              </a:rPr>
              <a:t>Our</a:t>
            </a:r>
            <a:r>
              <a:rPr lang="zh-CN" altLang="en-US" b="1" i="1" dirty="0">
                <a:solidFill>
                  <a:srgbClr val="C00000"/>
                </a:solidFill>
              </a:rPr>
              <a:t> </a:t>
            </a:r>
            <a:r>
              <a:rPr lang="en-US" altLang="zh-CN" b="1" i="1" dirty="0">
                <a:solidFill>
                  <a:srgbClr val="C00000"/>
                </a:solidFill>
              </a:rPr>
              <a:t>Approach:</a:t>
            </a:r>
            <a:r>
              <a:rPr lang="zh-CN" altLang="en-US" b="1" i="1" dirty="0">
                <a:solidFill>
                  <a:srgbClr val="C00000"/>
                </a:solidFill>
              </a:rPr>
              <a:t> </a:t>
            </a:r>
            <a:r>
              <a:rPr lang="en-US" altLang="zh-CN" sz="4400" b="1" dirty="0"/>
              <a:t>Automata-Based</a:t>
            </a:r>
            <a:r>
              <a:rPr lang="en-US" altLang="zh-CN" sz="4400" dirty="0"/>
              <a:t> Trace Analysis</a:t>
            </a:r>
            <a:endParaRPr lang="en-US" i="1" dirty="0">
              <a:solidFill>
                <a:srgbClr val="C00000"/>
              </a:solidFill>
            </a:endParaRPr>
          </a:p>
        </p:txBody>
      </p:sp>
      <p:sp>
        <p:nvSpPr>
          <p:cNvPr id="3" name="Slide Number Placeholder 2">
            <a:extLst>
              <a:ext uri="{FF2B5EF4-FFF2-40B4-BE49-F238E27FC236}">
                <a16:creationId xmlns:a16="http://schemas.microsoft.com/office/drawing/2014/main" id="{E2917BA3-BA1E-CB4A-B69D-C84673A241C7}"/>
              </a:ext>
            </a:extLst>
          </p:cNvPr>
          <p:cNvSpPr>
            <a:spLocks noGrp="1"/>
          </p:cNvSpPr>
          <p:nvPr>
            <p:ph type="sldNum" sz="quarter" idx="12"/>
          </p:nvPr>
        </p:nvSpPr>
        <p:spPr/>
        <p:txBody>
          <a:bodyPr/>
          <a:lstStyle/>
          <a:p>
            <a:fld id="{81CE9A06-5A8D-A142-AF9C-3007BC3C9572}" type="slidenum">
              <a:rPr lang="en-CN" smtClean="0"/>
              <a:t>24</a:t>
            </a:fld>
            <a:endParaRPr lang="en-CN"/>
          </a:p>
        </p:txBody>
      </p:sp>
      <p:pic>
        <p:nvPicPr>
          <p:cNvPr id="6" name="图片 5">
            <a:extLst>
              <a:ext uri="{FF2B5EF4-FFF2-40B4-BE49-F238E27FC236}">
                <a16:creationId xmlns:a16="http://schemas.microsoft.com/office/drawing/2014/main" id="{D8C0EEC3-861A-60C7-91EF-896DF47F5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00" y="1659600"/>
            <a:ext cx="6732586" cy="4546800"/>
          </a:xfrm>
          <a:prstGeom prst="rect">
            <a:avLst/>
          </a:prstGeom>
        </p:spPr>
      </p:pic>
    </p:spTree>
    <p:extLst>
      <p:ext uri="{BB962C8B-B14F-4D97-AF65-F5344CB8AC3E}">
        <p14:creationId xmlns:p14="http://schemas.microsoft.com/office/powerpoint/2010/main" val="1530559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1F83-1050-3040-AAA3-B4869A4CEFA6}"/>
              </a:ext>
            </a:extLst>
          </p:cNvPr>
          <p:cNvSpPr>
            <a:spLocks noGrp="1"/>
          </p:cNvSpPr>
          <p:nvPr>
            <p:ph type="title"/>
          </p:nvPr>
        </p:nvSpPr>
        <p:spPr>
          <a:xfrm>
            <a:off x="527648" y="333568"/>
            <a:ext cx="12308458" cy="1325563"/>
          </a:xfrm>
        </p:spPr>
        <p:txBody>
          <a:bodyPr>
            <a:normAutofit/>
          </a:bodyPr>
          <a:lstStyle/>
          <a:p>
            <a:r>
              <a:rPr lang="en-US" altLang="zh-CN" b="1" i="1" dirty="0">
                <a:solidFill>
                  <a:srgbClr val="C00000"/>
                </a:solidFill>
              </a:rPr>
              <a:t>Our</a:t>
            </a:r>
            <a:r>
              <a:rPr lang="zh-CN" altLang="en-US" b="1" i="1" dirty="0">
                <a:solidFill>
                  <a:srgbClr val="C00000"/>
                </a:solidFill>
              </a:rPr>
              <a:t> </a:t>
            </a:r>
            <a:r>
              <a:rPr lang="en-US" altLang="zh-CN" b="1" i="1" dirty="0">
                <a:solidFill>
                  <a:srgbClr val="C00000"/>
                </a:solidFill>
              </a:rPr>
              <a:t>Approach:</a:t>
            </a:r>
            <a:r>
              <a:rPr lang="zh-CN" altLang="en-US" b="1" i="1" dirty="0">
                <a:solidFill>
                  <a:srgbClr val="C00000"/>
                </a:solidFill>
              </a:rPr>
              <a:t> </a:t>
            </a:r>
            <a:r>
              <a:rPr lang="en-US" altLang="zh-CN" sz="4400" b="1" dirty="0"/>
              <a:t>Automata-Based</a:t>
            </a:r>
            <a:r>
              <a:rPr lang="en-US" altLang="zh-CN" sz="4400" dirty="0"/>
              <a:t> Trace Analysis</a:t>
            </a:r>
            <a:endParaRPr lang="en-US" i="1" dirty="0">
              <a:solidFill>
                <a:srgbClr val="C00000"/>
              </a:solidFill>
            </a:endParaRPr>
          </a:p>
        </p:txBody>
      </p:sp>
      <p:sp>
        <p:nvSpPr>
          <p:cNvPr id="3" name="Slide Number Placeholder 2">
            <a:extLst>
              <a:ext uri="{FF2B5EF4-FFF2-40B4-BE49-F238E27FC236}">
                <a16:creationId xmlns:a16="http://schemas.microsoft.com/office/drawing/2014/main" id="{E2917BA3-BA1E-CB4A-B69D-C84673A241C7}"/>
              </a:ext>
            </a:extLst>
          </p:cNvPr>
          <p:cNvSpPr>
            <a:spLocks noGrp="1"/>
          </p:cNvSpPr>
          <p:nvPr>
            <p:ph type="sldNum" sz="quarter" idx="12"/>
          </p:nvPr>
        </p:nvSpPr>
        <p:spPr/>
        <p:txBody>
          <a:bodyPr/>
          <a:lstStyle/>
          <a:p>
            <a:fld id="{81CE9A06-5A8D-A142-AF9C-3007BC3C9572}" type="slidenum">
              <a:rPr lang="en-CN" smtClean="0"/>
              <a:t>25</a:t>
            </a:fld>
            <a:endParaRPr lang="en-CN"/>
          </a:p>
        </p:txBody>
      </p:sp>
      <p:pic>
        <p:nvPicPr>
          <p:cNvPr id="7" name="图片 6">
            <a:extLst>
              <a:ext uri="{FF2B5EF4-FFF2-40B4-BE49-F238E27FC236}">
                <a16:creationId xmlns:a16="http://schemas.microsoft.com/office/drawing/2014/main" id="{C7BD884F-0635-8F99-4673-144CC56A1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600" y="1659600"/>
            <a:ext cx="7295171" cy="4546800"/>
          </a:xfrm>
          <a:prstGeom prst="rect">
            <a:avLst/>
          </a:prstGeom>
        </p:spPr>
      </p:pic>
    </p:spTree>
    <p:extLst>
      <p:ext uri="{BB962C8B-B14F-4D97-AF65-F5344CB8AC3E}">
        <p14:creationId xmlns:p14="http://schemas.microsoft.com/office/powerpoint/2010/main" val="2919493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1F83-1050-3040-AAA3-B4869A4CEFA6}"/>
              </a:ext>
            </a:extLst>
          </p:cNvPr>
          <p:cNvSpPr>
            <a:spLocks noGrp="1"/>
          </p:cNvSpPr>
          <p:nvPr>
            <p:ph type="title"/>
          </p:nvPr>
        </p:nvSpPr>
        <p:spPr>
          <a:xfrm>
            <a:off x="527648" y="333568"/>
            <a:ext cx="12308458" cy="1325563"/>
          </a:xfrm>
        </p:spPr>
        <p:txBody>
          <a:bodyPr>
            <a:normAutofit/>
          </a:bodyPr>
          <a:lstStyle/>
          <a:p>
            <a:r>
              <a:rPr lang="en-US" altLang="zh-CN" b="1" i="1" dirty="0">
                <a:solidFill>
                  <a:srgbClr val="C00000"/>
                </a:solidFill>
              </a:rPr>
              <a:t>Our</a:t>
            </a:r>
            <a:r>
              <a:rPr lang="zh-CN" altLang="en-US" b="1" i="1" dirty="0">
                <a:solidFill>
                  <a:srgbClr val="C00000"/>
                </a:solidFill>
              </a:rPr>
              <a:t> </a:t>
            </a:r>
            <a:r>
              <a:rPr lang="en-US" altLang="zh-CN" b="1" i="1" dirty="0">
                <a:solidFill>
                  <a:srgbClr val="C00000"/>
                </a:solidFill>
              </a:rPr>
              <a:t>Approach:</a:t>
            </a:r>
            <a:r>
              <a:rPr lang="zh-CN" altLang="en-US" b="1" i="1" dirty="0">
                <a:solidFill>
                  <a:srgbClr val="C00000"/>
                </a:solidFill>
              </a:rPr>
              <a:t> </a:t>
            </a:r>
            <a:r>
              <a:rPr lang="en-US" altLang="zh-CN" sz="4400" b="1" dirty="0"/>
              <a:t>Automata-Based</a:t>
            </a:r>
            <a:r>
              <a:rPr lang="en-US" altLang="zh-CN" sz="4400" dirty="0"/>
              <a:t> Trace Analysis</a:t>
            </a:r>
            <a:endParaRPr lang="en-US" i="1" dirty="0">
              <a:solidFill>
                <a:srgbClr val="C00000"/>
              </a:solidFill>
            </a:endParaRPr>
          </a:p>
        </p:txBody>
      </p:sp>
      <p:sp>
        <p:nvSpPr>
          <p:cNvPr id="3" name="Slide Number Placeholder 2">
            <a:extLst>
              <a:ext uri="{FF2B5EF4-FFF2-40B4-BE49-F238E27FC236}">
                <a16:creationId xmlns:a16="http://schemas.microsoft.com/office/drawing/2014/main" id="{E2917BA3-BA1E-CB4A-B69D-C84673A241C7}"/>
              </a:ext>
            </a:extLst>
          </p:cNvPr>
          <p:cNvSpPr>
            <a:spLocks noGrp="1"/>
          </p:cNvSpPr>
          <p:nvPr>
            <p:ph type="sldNum" sz="quarter" idx="12"/>
          </p:nvPr>
        </p:nvSpPr>
        <p:spPr/>
        <p:txBody>
          <a:bodyPr/>
          <a:lstStyle/>
          <a:p>
            <a:fld id="{81CE9A06-5A8D-A142-AF9C-3007BC3C9572}" type="slidenum">
              <a:rPr lang="en-CN" smtClean="0"/>
              <a:t>26</a:t>
            </a:fld>
            <a:endParaRPr lang="en-CN"/>
          </a:p>
        </p:txBody>
      </p:sp>
      <p:pic>
        <p:nvPicPr>
          <p:cNvPr id="5" name="图片 4">
            <a:extLst>
              <a:ext uri="{FF2B5EF4-FFF2-40B4-BE49-F238E27FC236}">
                <a16:creationId xmlns:a16="http://schemas.microsoft.com/office/drawing/2014/main" id="{2EA21EF2-DC37-08AF-8177-583F6527D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429" y="1659131"/>
            <a:ext cx="9159141" cy="4547286"/>
          </a:xfrm>
          <a:prstGeom prst="rect">
            <a:avLst/>
          </a:prstGeom>
        </p:spPr>
      </p:pic>
      <p:sp>
        <p:nvSpPr>
          <p:cNvPr id="6" name="文本框 5">
            <a:extLst>
              <a:ext uri="{FF2B5EF4-FFF2-40B4-BE49-F238E27FC236}">
                <a16:creationId xmlns:a16="http://schemas.microsoft.com/office/drawing/2014/main" id="{9BDDC3B5-DC4A-B77C-C219-309222766FE3}"/>
              </a:ext>
            </a:extLst>
          </p:cNvPr>
          <p:cNvSpPr txBox="1"/>
          <p:nvPr/>
        </p:nvSpPr>
        <p:spPr>
          <a:xfrm>
            <a:off x="330199" y="3588842"/>
            <a:ext cx="1265335" cy="400110"/>
          </a:xfrm>
          <a:prstGeom prst="rect">
            <a:avLst/>
          </a:prstGeom>
          <a:noFill/>
        </p:spPr>
        <p:txBody>
          <a:bodyPr wrap="square" rtlCol="0">
            <a:spAutoFit/>
          </a:bodyPr>
          <a:lstStyle/>
          <a:p>
            <a:r>
              <a:rPr lang="en-US" altLang="zh-CN" sz="2000" b="1" i="1" dirty="0">
                <a:solidFill>
                  <a:srgbClr val="FF0000"/>
                </a:solidFill>
                <a:latin typeface="+mj-lt"/>
                <a:ea typeface="+mj-ea"/>
                <a:cs typeface="+mj-cs"/>
              </a:rPr>
              <a:t>Themis</a:t>
            </a:r>
            <a:r>
              <a:rPr lang="en-US" altLang="zh-CN" sz="2000" b="1" i="1" baseline="30000" dirty="0">
                <a:solidFill>
                  <a:srgbClr val="FF0000"/>
                </a:solidFill>
                <a:latin typeface="+mj-lt"/>
                <a:ea typeface="+mj-ea"/>
                <a:cs typeface="+mj-cs"/>
              </a:rPr>
              <a:t>+</a:t>
            </a:r>
            <a:endParaRPr lang="zh-CN" altLang="en-US" sz="2000" b="1" i="1" baseline="30000" dirty="0">
              <a:solidFill>
                <a:srgbClr val="FF0000"/>
              </a:solidFill>
              <a:latin typeface="+mj-lt"/>
              <a:ea typeface="+mj-ea"/>
              <a:cs typeface="+mj-cs"/>
            </a:endParaRPr>
          </a:p>
        </p:txBody>
      </p:sp>
      <p:sp>
        <p:nvSpPr>
          <p:cNvPr id="7" name="文本框 6">
            <a:extLst>
              <a:ext uri="{FF2B5EF4-FFF2-40B4-BE49-F238E27FC236}">
                <a16:creationId xmlns:a16="http://schemas.microsoft.com/office/drawing/2014/main" id="{626431AA-8CEB-5F82-BDB9-D659B08E8D6D}"/>
              </a:ext>
            </a:extLst>
          </p:cNvPr>
          <p:cNvSpPr txBox="1"/>
          <p:nvPr/>
        </p:nvSpPr>
        <p:spPr>
          <a:xfrm>
            <a:off x="432641" y="5733997"/>
            <a:ext cx="1060450" cy="369332"/>
          </a:xfrm>
          <a:prstGeom prst="rect">
            <a:avLst/>
          </a:prstGeom>
          <a:noFill/>
        </p:spPr>
        <p:txBody>
          <a:bodyPr wrap="square" rtlCol="0">
            <a:spAutoFit/>
          </a:bodyPr>
          <a:lstStyle/>
          <a:p>
            <a:r>
              <a:rPr lang="en-US" altLang="zh-CN" dirty="0"/>
              <a:t>Themis</a:t>
            </a:r>
            <a:endParaRPr lang="zh-CN" altLang="en-US" baseline="30000" dirty="0"/>
          </a:p>
        </p:txBody>
      </p:sp>
      <p:sp>
        <p:nvSpPr>
          <p:cNvPr id="8" name="箭头: 下 7">
            <a:extLst>
              <a:ext uri="{FF2B5EF4-FFF2-40B4-BE49-F238E27FC236}">
                <a16:creationId xmlns:a16="http://schemas.microsoft.com/office/drawing/2014/main" id="{48447844-FC74-9EC3-BCF0-BE05C763EAEC}"/>
              </a:ext>
            </a:extLst>
          </p:cNvPr>
          <p:cNvSpPr/>
          <p:nvPr/>
        </p:nvSpPr>
        <p:spPr>
          <a:xfrm rot="10800000">
            <a:off x="796544" y="4416685"/>
            <a:ext cx="166322" cy="88957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A47ED55E-02F1-8211-DEE0-C164949D8150}"/>
              </a:ext>
            </a:extLst>
          </p:cNvPr>
          <p:cNvSpPr/>
          <p:nvPr/>
        </p:nvSpPr>
        <p:spPr>
          <a:xfrm>
            <a:off x="1767840" y="2814320"/>
            <a:ext cx="650240" cy="2946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7998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440F-7192-5949-829E-2C2027A92E2C}"/>
              </a:ext>
            </a:extLst>
          </p:cNvPr>
          <p:cNvSpPr>
            <a:spLocks noGrp="1"/>
          </p:cNvSpPr>
          <p:nvPr>
            <p:ph type="title"/>
          </p:nvPr>
        </p:nvSpPr>
        <p:spPr/>
        <p:txBody>
          <a:bodyPr/>
          <a:lstStyle/>
          <a:p>
            <a:r>
              <a:rPr lang="en-US" dirty="0"/>
              <a:t>Coverage Metric Based Clues</a:t>
            </a:r>
          </a:p>
        </p:txBody>
      </p:sp>
      <p:sp>
        <p:nvSpPr>
          <p:cNvPr id="3" name="Content Placeholder 2">
            <a:extLst>
              <a:ext uri="{FF2B5EF4-FFF2-40B4-BE49-F238E27FC236}">
                <a16:creationId xmlns:a16="http://schemas.microsoft.com/office/drawing/2014/main" id="{B580D9D4-1D87-5541-9C78-DDD585E0655C}"/>
              </a:ext>
            </a:extLst>
          </p:cNvPr>
          <p:cNvSpPr>
            <a:spLocks noGrp="1"/>
          </p:cNvSpPr>
          <p:nvPr>
            <p:ph idx="1"/>
          </p:nvPr>
        </p:nvSpPr>
        <p:spPr>
          <a:xfrm>
            <a:off x="838200" y="1833384"/>
            <a:ext cx="10515600" cy="4351338"/>
          </a:xfrm>
        </p:spPr>
        <p:txBody>
          <a:bodyPr/>
          <a:lstStyle/>
          <a:p>
            <a:pPr>
              <a:buFont typeface="Wingdings" pitchFamily="2" charset="2"/>
              <a:buChar char="q"/>
            </a:pPr>
            <a:r>
              <a:rPr lang="zh-CN" altLang="en-US" dirty="0"/>
              <a:t> </a:t>
            </a:r>
            <a:r>
              <a:rPr lang="en-US" altLang="zh-CN" dirty="0"/>
              <a:t>Event Coverage (EC) </a:t>
            </a:r>
          </a:p>
          <a:p>
            <a:pPr>
              <a:buFont typeface="Wingdings" pitchFamily="2" charset="2"/>
              <a:buChar char="q"/>
            </a:pPr>
            <a:endParaRPr lang="en-US" dirty="0"/>
          </a:p>
          <a:p>
            <a:pPr>
              <a:buFont typeface="Wingdings" pitchFamily="2" charset="2"/>
              <a:buChar char="q"/>
            </a:pPr>
            <a:r>
              <a:rPr lang="zh-CN" altLang="en-US" dirty="0"/>
              <a:t> </a:t>
            </a:r>
            <a:r>
              <a:rPr lang="en-US" altLang="zh-CN" dirty="0"/>
              <a:t>Event-Pair Coverage (EPC)</a:t>
            </a:r>
          </a:p>
          <a:p>
            <a:pPr>
              <a:buFont typeface="Wingdings" pitchFamily="2" charset="2"/>
              <a:buChar char="q"/>
            </a:pPr>
            <a:endParaRPr lang="en-US" altLang="zh-CN" dirty="0"/>
          </a:p>
          <a:p>
            <a:pPr>
              <a:buFont typeface="Wingdings" pitchFamily="2" charset="2"/>
              <a:buChar char="q"/>
            </a:pPr>
            <a:r>
              <a:rPr lang="zh-CN" altLang="en-US" dirty="0"/>
              <a:t> </a:t>
            </a:r>
            <a:r>
              <a:rPr lang="en-US" altLang="zh-CN" dirty="0"/>
              <a:t>Trace-based Minimal Distance (MD)</a:t>
            </a:r>
          </a:p>
        </p:txBody>
      </p:sp>
      <p:sp>
        <p:nvSpPr>
          <p:cNvPr id="4" name="Slide Number Placeholder 3">
            <a:extLst>
              <a:ext uri="{FF2B5EF4-FFF2-40B4-BE49-F238E27FC236}">
                <a16:creationId xmlns:a16="http://schemas.microsoft.com/office/drawing/2014/main" id="{4A302DF9-18E4-0C47-AD16-9A2CEEF5CBBE}"/>
              </a:ext>
            </a:extLst>
          </p:cNvPr>
          <p:cNvSpPr>
            <a:spLocks noGrp="1"/>
          </p:cNvSpPr>
          <p:nvPr>
            <p:ph type="sldNum" sz="quarter" idx="12"/>
          </p:nvPr>
        </p:nvSpPr>
        <p:spPr/>
        <p:txBody>
          <a:bodyPr/>
          <a:lstStyle/>
          <a:p>
            <a:fld id="{81CE9A06-5A8D-A142-AF9C-3007BC3C9572}" type="slidenum">
              <a:rPr lang="en-CN" smtClean="0"/>
              <a:t>27</a:t>
            </a:fld>
            <a:endParaRPr lang="en-CN"/>
          </a:p>
        </p:txBody>
      </p:sp>
      <p:sp>
        <p:nvSpPr>
          <p:cNvPr id="5" name="箭头: 右 4">
            <a:extLst>
              <a:ext uri="{FF2B5EF4-FFF2-40B4-BE49-F238E27FC236}">
                <a16:creationId xmlns:a16="http://schemas.microsoft.com/office/drawing/2014/main" id="{6BA0D8F0-0A19-2956-A22C-A691F0E69E03}"/>
              </a:ext>
            </a:extLst>
          </p:cNvPr>
          <p:cNvSpPr/>
          <p:nvPr/>
        </p:nvSpPr>
        <p:spPr>
          <a:xfrm>
            <a:off x="6941976" y="1968759"/>
            <a:ext cx="783772" cy="1679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右 5">
            <a:extLst>
              <a:ext uri="{FF2B5EF4-FFF2-40B4-BE49-F238E27FC236}">
                <a16:creationId xmlns:a16="http://schemas.microsoft.com/office/drawing/2014/main" id="{08649D28-1442-7DEC-6AAC-96DED8A52D5B}"/>
              </a:ext>
            </a:extLst>
          </p:cNvPr>
          <p:cNvSpPr/>
          <p:nvPr/>
        </p:nvSpPr>
        <p:spPr>
          <a:xfrm>
            <a:off x="6941976" y="2988906"/>
            <a:ext cx="783772" cy="1679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箭头: 右 6">
            <a:extLst>
              <a:ext uri="{FF2B5EF4-FFF2-40B4-BE49-F238E27FC236}">
                <a16:creationId xmlns:a16="http://schemas.microsoft.com/office/drawing/2014/main" id="{F6D52B8B-1D82-DBDA-2DCC-38A3C7CE6418}"/>
              </a:ext>
            </a:extLst>
          </p:cNvPr>
          <p:cNvSpPr/>
          <p:nvPr/>
        </p:nvSpPr>
        <p:spPr>
          <a:xfrm>
            <a:off x="6941976" y="4009053"/>
            <a:ext cx="783772" cy="1679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677583E-11EE-EAC6-D7D9-993E80D0019B}"/>
              </a:ext>
            </a:extLst>
          </p:cNvPr>
          <p:cNvSpPr txBox="1"/>
          <p:nvPr/>
        </p:nvSpPr>
        <p:spPr>
          <a:xfrm>
            <a:off x="8350897" y="1779248"/>
            <a:ext cx="3191070" cy="492443"/>
          </a:xfrm>
          <a:prstGeom prst="rect">
            <a:avLst/>
          </a:prstGeom>
          <a:noFill/>
        </p:spPr>
        <p:txBody>
          <a:bodyPr wrap="square" rtlCol="0">
            <a:spAutoFit/>
          </a:bodyPr>
          <a:lstStyle/>
          <a:p>
            <a:r>
              <a:rPr lang="en-US" altLang="zh-CN" sz="2600" dirty="0"/>
              <a:t>Statement Coverage</a:t>
            </a:r>
            <a:endParaRPr lang="zh-CN" altLang="en-US" sz="2600" dirty="0"/>
          </a:p>
        </p:txBody>
      </p:sp>
      <p:sp>
        <p:nvSpPr>
          <p:cNvPr id="9" name="文本框 8">
            <a:extLst>
              <a:ext uri="{FF2B5EF4-FFF2-40B4-BE49-F238E27FC236}">
                <a16:creationId xmlns:a16="http://schemas.microsoft.com/office/drawing/2014/main" id="{9BF6B234-AFCC-58E9-F945-F445855ADB82}"/>
              </a:ext>
            </a:extLst>
          </p:cNvPr>
          <p:cNvSpPr txBox="1"/>
          <p:nvPr/>
        </p:nvSpPr>
        <p:spPr>
          <a:xfrm>
            <a:off x="8350897" y="2826659"/>
            <a:ext cx="2724539" cy="492443"/>
          </a:xfrm>
          <a:prstGeom prst="rect">
            <a:avLst/>
          </a:prstGeom>
          <a:noFill/>
        </p:spPr>
        <p:txBody>
          <a:bodyPr wrap="square" rtlCol="0">
            <a:spAutoFit/>
          </a:bodyPr>
          <a:lstStyle/>
          <a:p>
            <a:r>
              <a:rPr lang="en-US" altLang="zh-CN" sz="2600" dirty="0"/>
              <a:t>Branch Coverage</a:t>
            </a:r>
            <a:endParaRPr lang="zh-CN" altLang="en-US" sz="2600" dirty="0"/>
          </a:p>
        </p:txBody>
      </p:sp>
      <p:sp>
        <p:nvSpPr>
          <p:cNvPr id="10" name="文本框 9">
            <a:extLst>
              <a:ext uri="{FF2B5EF4-FFF2-40B4-BE49-F238E27FC236}">
                <a16:creationId xmlns:a16="http://schemas.microsoft.com/office/drawing/2014/main" id="{E2BC0C21-1657-24A1-A8E3-F13723F9E08A}"/>
              </a:ext>
            </a:extLst>
          </p:cNvPr>
          <p:cNvSpPr txBox="1"/>
          <p:nvPr/>
        </p:nvSpPr>
        <p:spPr>
          <a:xfrm>
            <a:off x="8350897" y="3858519"/>
            <a:ext cx="2724539" cy="492443"/>
          </a:xfrm>
          <a:prstGeom prst="rect">
            <a:avLst/>
          </a:prstGeom>
          <a:noFill/>
        </p:spPr>
        <p:txBody>
          <a:bodyPr wrap="square" rtlCol="0">
            <a:spAutoFit/>
          </a:bodyPr>
          <a:lstStyle/>
          <a:p>
            <a:r>
              <a:rPr lang="en-US" altLang="zh-CN" sz="2600" dirty="0"/>
              <a:t>Path Coverage</a:t>
            </a:r>
            <a:endParaRPr lang="zh-CN" altLang="en-US" sz="2600" dirty="0"/>
          </a:p>
        </p:txBody>
      </p:sp>
      <p:cxnSp>
        <p:nvCxnSpPr>
          <p:cNvPr id="39" name="曲线连接符 11">
            <a:extLst>
              <a:ext uri="{FF2B5EF4-FFF2-40B4-BE49-F238E27FC236}">
                <a16:creationId xmlns:a16="http://schemas.microsoft.com/office/drawing/2014/main" id="{E1222437-3193-4E6B-DC19-9D70950BD5DC}"/>
              </a:ext>
            </a:extLst>
          </p:cNvPr>
          <p:cNvCxnSpPr>
            <a:cxnSpLocks/>
          </p:cNvCxnSpPr>
          <p:nvPr/>
        </p:nvCxnSpPr>
        <p:spPr>
          <a:xfrm rot="16200000" flipH="1">
            <a:off x="2795857" y="2230521"/>
            <a:ext cx="545456" cy="6468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曲线连接符 11">
            <a:extLst>
              <a:ext uri="{FF2B5EF4-FFF2-40B4-BE49-F238E27FC236}">
                <a16:creationId xmlns:a16="http://schemas.microsoft.com/office/drawing/2014/main" id="{288A5C8F-AED6-0309-4FA9-91CEC68D8903}"/>
              </a:ext>
            </a:extLst>
          </p:cNvPr>
          <p:cNvCxnSpPr>
            <a:cxnSpLocks/>
          </p:cNvCxnSpPr>
          <p:nvPr/>
        </p:nvCxnSpPr>
        <p:spPr>
          <a:xfrm rot="16200000" flipH="1">
            <a:off x="3442677" y="3268420"/>
            <a:ext cx="545456" cy="6468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EA00EF09-B876-E11A-A6B5-F03CD860F17C}"/>
              </a:ext>
            </a:extLst>
          </p:cNvPr>
          <p:cNvGrpSpPr/>
          <p:nvPr/>
        </p:nvGrpSpPr>
        <p:grpSpPr>
          <a:xfrm>
            <a:off x="3841104" y="3072880"/>
            <a:ext cx="4417871" cy="4765307"/>
            <a:chOff x="6531111" y="612381"/>
            <a:chExt cx="4417871" cy="4765307"/>
          </a:xfrm>
        </p:grpSpPr>
        <p:sp>
          <p:nvSpPr>
            <p:cNvPr id="12" name="椭圆 11">
              <a:extLst>
                <a:ext uri="{FF2B5EF4-FFF2-40B4-BE49-F238E27FC236}">
                  <a16:creationId xmlns:a16="http://schemas.microsoft.com/office/drawing/2014/main" id="{2B50B856-B5BC-E885-4A24-49B773954DB5}"/>
                </a:ext>
              </a:extLst>
            </p:cNvPr>
            <p:cNvSpPr/>
            <p:nvPr/>
          </p:nvSpPr>
          <p:spPr>
            <a:xfrm>
              <a:off x="8219992" y="26757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13" name="曲线连接符 11">
              <a:extLst>
                <a:ext uri="{FF2B5EF4-FFF2-40B4-BE49-F238E27FC236}">
                  <a16:creationId xmlns:a16="http://schemas.microsoft.com/office/drawing/2014/main" id="{9E3A6493-89F1-40BF-19A5-6EBE8B257BD9}"/>
                </a:ext>
              </a:extLst>
            </p:cNvPr>
            <p:cNvCxnSpPr>
              <a:stCxn id="12" idx="4"/>
              <a:endCxn id="63" idx="2"/>
            </p:cNvCxnSpPr>
            <p:nvPr/>
          </p:nvCxnSpPr>
          <p:spPr>
            <a:xfrm rot="16200000" flipH="1">
              <a:off x="8486574" y="3031437"/>
              <a:ext cx="545456" cy="6468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DCE2DB40-A69D-625D-233A-DC1AEC31E533}"/>
                </a:ext>
              </a:extLst>
            </p:cNvPr>
            <p:cNvCxnSpPr>
              <a:stCxn id="53" idx="7"/>
              <a:endCxn id="12" idx="3"/>
            </p:cNvCxnSpPr>
            <p:nvPr/>
          </p:nvCxnSpPr>
          <p:spPr>
            <a:xfrm flipV="1">
              <a:off x="7962937" y="3022603"/>
              <a:ext cx="320291" cy="440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C94BCFF5-3A2A-5891-B626-A188BB9F3247}"/>
                </a:ext>
              </a:extLst>
            </p:cNvPr>
            <p:cNvSpPr/>
            <p:nvPr/>
          </p:nvSpPr>
          <p:spPr>
            <a:xfrm>
              <a:off x="7285855" y="2685019"/>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cxnSp>
          <p:nvCxnSpPr>
            <p:cNvPr id="16" name="直接箭头连接符 15">
              <a:extLst>
                <a:ext uri="{FF2B5EF4-FFF2-40B4-BE49-F238E27FC236}">
                  <a16:creationId xmlns:a16="http://schemas.microsoft.com/office/drawing/2014/main" id="{30FF9084-FE4A-B205-90F2-465E3757139D}"/>
                </a:ext>
              </a:extLst>
            </p:cNvPr>
            <p:cNvCxnSpPr>
              <a:cxnSpLocks/>
              <a:stCxn id="61" idx="1"/>
              <a:endCxn id="59" idx="5"/>
            </p:cNvCxnSpPr>
            <p:nvPr/>
          </p:nvCxnSpPr>
          <p:spPr>
            <a:xfrm flipH="1" flipV="1">
              <a:off x="9862833" y="3022602"/>
              <a:ext cx="449717" cy="4663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7D4AF495-C15B-79B7-CF09-9D8D6881D6FF}"/>
                </a:ext>
              </a:extLst>
            </p:cNvPr>
            <p:cNvCxnSpPr>
              <a:stCxn id="59" idx="6"/>
              <a:endCxn id="56" idx="2"/>
            </p:cNvCxnSpPr>
            <p:nvPr/>
          </p:nvCxnSpPr>
          <p:spPr>
            <a:xfrm>
              <a:off x="9926069" y="2878918"/>
              <a:ext cx="545337" cy="49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曲线连接符 44">
              <a:extLst>
                <a:ext uri="{FF2B5EF4-FFF2-40B4-BE49-F238E27FC236}">
                  <a16:creationId xmlns:a16="http://schemas.microsoft.com/office/drawing/2014/main" id="{79B2D5DC-1A0E-E7C9-E322-82ED175B8362}"/>
                </a:ext>
              </a:extLst>
            </p:cNvPr>
            <p:cNvCxnSpPr>
              <a:stCxn id="63" idx="7"/>
              <a:endCxn id="63" idx="1"/>
            </p:cNvCxnSpPr>
            <p:nvPr/>
          </p:nvCxnSpPr>
          <p:spPr>
            <a:xfrm rot="16200000" flipV="1">
              <a:off x="9298612" y="3331227"/>
              <a:ext cx="12700" cy="305328"/>
            </a:xfrm>
            <a:prstGeom prst="curvedConnector3">
              <a:avLst>
                <a:gd name="adj1" fmla="val 2268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曲线连接符 81">
              <a:extLst>
                <a:ext uri="{FF2B5EF4-FFF2-40B4-BE49-F238E27FC236}">
                  <a16:creationId xmlns:a16="http://schemas.microsoft.com/office/drawing/2014/main" id="{10801EB8-02DB-7535-E8D8-46A31E10DFC8}"/>
                </a:ext>
              </a:extLst>
            </p:cNvPr>
            <p:cNvCxnSpPr/>
            <p:nvPr/>
          </p:nvCxnSpPr>
          <p:spPr>
            <a:xfrm rot="16200000" flipV="1">
              <a:off x="8444871" y="2600892"/>
              <a:ext cx="12700" cy="305328"/>
            </a:xfrm>
            <a:prstGeom prst="curvedConnector3">
              <a:avLst>
                <a:gd name="adj1" fmla="val 2796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弧形 19">
              <a:extLst>
                <a:ext uri="{FF2B5EF4-FFF2-40B4-BE49-F238E27FC236}">
                  <a16:creationId xmlns:a16="http://schemas.microsoft.com/office/drawing/2014/main" id="{AB5A01F9-9E04-CFC4-9576-7A72C7518793}"/>
                </a:ext>
              </a:extLst>
            </p:cNvPr>
            <p:cNvSpPr/>
            <p:nvPr/>
          </p:nvSpPr>
          <p:spPr>
            <a:xfrm rot="758919">
              <a:off x="7087674" y="2973120"/>
              <a:ext cx="2132563" cy="2404568"/>
            </a:xfrm>
            <a:prstGeom prst="arc">
              <a:avLst>
                <a:gd name="adj1" fmla="val 16767553"/>
                <a:gd name="adj2" fmla="val 1882914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1" name="直接箭头连接符 20">
              <a:extLst>
                <a:ext uri="{FF2B5EF4-FFF2-40B4-BE49-F238E27FC236}">
                  <a16:creationId xmlns:a16="http://schemas.microsoft.com/office/drawing/2014/main" id="{3B24A573-269E-1493-45AD-B5B54D244348}"/>
                </a:ext>
              </a:extLst>
            </p:cNvPr>
            <p:cNvCxnSpPr>
              <a:cxnSpLocks/>
            </p:cNvCxnSpPr>
            <p:nvPr/>
          </p:nvCxnSpPr>
          <p:spPr>
            <a:xfrm flipH="1" flipV="1">
              <a:off x="8555641" y="3038816"/>
              <a:ext cx="111021" cy="57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弧形 21">
              <a:extLst>
                <a:ext uri="{FF2B5EF4-FFF2-40B4-BE49-F238E27FC236}">
                  <a16:creationId xmlns:a16="http://schemas.microsoft.com/office/drawing/2014/main" id="{F2D43C62-8D88-BEE1-85F7-79ACB6F56981}"/>
                </a:ext>
              </a:extLst>
            </p:cNvPr>
            <p:cNvSpPr/>
            <p:nvPr/>
          </p:nvSpPr>
          <p:spPr>
            <a:xfrm>
              <a:off x="6700178" y="2768812"/>
              <a:ext cx="2573900" cy="2404568"/>
            </a:xfrm>
            <a:prstGeom prst="arc">
              <a:avLst>
                <a:gd name="adj1" fmla="val 15366572"/>
                <a:gd name="adj2" fmla="val 1659213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弧形 22">
              <a:extLst>
                <a:ext uri="{FF2B5EF4-FFF2-40B4-BE49-F238E27FC236}">
                  <a16:creationId xmlns:a16="http://schemas.microsoft.com/office/drawing/2014/main" id="{C701F9AB-DC0F-3850-D563-B4AC775E5E4E}"/>
                </a:ext>
              </a:extLst>
            </p:cNvPr>
            <p:cNvSpPr/>
            <p:nvPr/>
          </p:nvSpPr>
          <p:spPr>
            <a:xfrm>
              <a:off x="6531111" y="612381"/>
              <a:ext cx="2822307" cy="2404568"/>
            </a:xfrm>
            <a:prstGeom prst="arc">
              <a:avLst>
                <a:gd name="adj1" fmla="val 4509808"/>
                <a:gd name="adj2" fmla="val 579337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4" name="直接箭头连接符 23">
              <a:extLst>
                <a:ext uri="{FF2B5EF4-FFF2-40B4-BE49-F238E27FC236}">
                  <a16:creationId xmlns:a16="http://schemas.microsoft.com/office/drawing/2014/main" id="{309697E8-03BF-1228-B444-369BAE096636}"/>
                </a:ext>
              </a:extLst>
            </p:cNvPr>
            <p:cNvCxnSpPr>
              <a:cxnSpLocks/>
              <a:stCxn id="23" idx="2"/>
            </p:cNvCxnSpPr>
            <p:nvPr/>
          </p:nvCxnSpPr>
          <p:spPr>
            <a:xfrm flipH="1" flipV="1">
              <a:off x="7676969" y="2995402"/>
              <a:ext cx="127774" cy="158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2545FFCD-8426-DB53-DC96-4BF83EEFA1A8}"/>
                </a:ext>
              </a:extLst>
            </p:cNvPr>
            <p:cNvCxnSpPr>
              <a:cxnSpLocks/>
              <a:stCxn id="22" idx="2"/>
            </p:cNvCxnSpPr>
            <p:nvPr/>
          </p:nvCxnSpPr>
          <p:spPr>
            <a:xfrm>
              <a:off x="8124085" y="2775639"/>
              <a:ext cx="118856" cy="196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曲线连接符 54">
              <a:extLst>
                <a:ext uri="{FF2B5EF4-FFF2-40B4-BE49-F238E27FC236}">
                  <a16:creationId xmlns:a16="http://schemas.microsoft.com/office/drawing/2014/main" id="{3C79A825-38D5-5AF4-C833-633F11C73CDB}"/>
                </a:ext>
              </a:extLst>
            </p:cNvPr>
            <p:cNvCxnSpPr/>
            <p:nvPr/>
          </p:nvCxnSpPr>
          <p:spPr>
            <a:xfrm rot="16200000" flipV="1">
              <a:off x="9710956" y="2584341"/>
              <a:ext cx="12700" cy="305328"/>
            </a:xfrm>
            <a:prstGeom prst="curvedConnector3">
              <a:avLst>
                <a:gd name="adj1" fmla="val 27966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F33D7BAA-1D82-A000-6011-122DE091B92A}"/>
                </a:ext>
              </a:extLst>
            </p:cNvPr>
            <p:cNvSpPr txBox="1"/>
            <p:nvPr/>
          </p:nvSpPr>
          <p:spPr>
            <a:xfrm>
              <a:off x="8256650" y="2689017"/>
              <a:ext cx="378253" cy="338554"/>
            </a:xfrm>
            <a:prstGeom prst="rect">
              <a:avLst/>
            </a:prstGeom>
            <a:noFill/>
          </p:spPr>
          <p:txBody>
            <a:bodyPr wrap="square" rtlCol="0">
              <a:spAutoFit/>
            </a:bodyPr>
            <a:lstStyle/>
            <a:p>
              <a:pPr algn="ctr"/>
              <a:r>
                <a:rPr lang="en-US" altLang="zh-CN" sz="1600" dirty="0">
                  <a:latin typeface="Apple Braille" pitchFamily="2" charset="0"/>
                </a:rPr>
                <a:t>s</a:t>
              </a:r>
              <a:r>
                <a:rPr lang="en-US" altLang="zh-CN" sz="1600" baseline="-25000" dirty="0">
                  <a:latin typeface="Apple Braille" pitchFamily="2" charset="0"/>
                </a:rPr>
                <a:t>1</a:t>
              </a:r>
              <a:endParaRPr lang="zh-CN" altLang="en-US" sz="1600" baseline="-25000" dirty="0">
                <a:latin typeface="Apple Braille" pitchFamily="2" charset="0"/>
              </a:endParaRPr>
            </a:p>
          </p:txBody>
        </p:sp>
        <p:grpSp>
          <p:nvGrpSpPr>
            <p:cNvPr id="28" name="组合 27">
              <a:extLst>
                <a:ext uri="{FF2B5EF4-FFF2-40B4-BE49-F238E27FC236}">
                  <a16:creationId xmlns:a16="http://schemas.microsoft.com/office/drawing/2014/main" id="{F17DBB62-B67D-3EAF-F68E-B487C702EA80}"/>
                </a:ext>
              </a:extLst>
            </p:cNvPr>
            <p:cNvGrpSpPr/>
            <p:nvPr/>
          </p:nvGrpSpPr>
          <p:grpSpPr>
            <a:xfrm>
              <a:off x="9082712" y="3424375"/>
              <a:ext cx="449867" cy="406400"/>
              <a:chOff x="4963106" y="3882231"/>
              <a:chExt cx="449867" cy="406400"/>
            </a:xfrm>
          </p:grpSpPr>
          <p:sp>
            <p:nvSpPr>
              <p:cNvPr id="63" name="椭圆 62">
                <a:extLst>
                  <a:ext uri="{FF2B5EF4-FFF2-40B4-BE49-F238E27FC236}">
                    <a16:creationId xmlns:a16="http://schemas.microsoft.com/office/drawing/2014/main" id="{54B777FB-72A7-5146-8F53-FE114B8B647E}"/>
                  </a:ext>
                </a:extLst>
              </p:cNvPr>
              <p:cNvSpPr/>
              <p:nvPr/>
            </p:nvSpPr>
            <p:spPr>
              <a:xfrm>
                <a:off x="4963106" y="3882231"/>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64" name="文本框 63">
                <a:extLst>
                  <a:ext uri="{FF2B5EF4-FFF2-40B4-BE49-F238E27FC236}">
                    <a16:creationId xmlns:a16="http://schemas.microsoft.com/office/drawing/2014/main" id="{E65A9DB8-B9CC-F432-D28D-58470F736112}"/>
                  </a:ext>
                </a:extLst>
              </p:cNvPr>
              <p:cNvSpPr txBox="1"/>
              <p:nvPr/>
            </p:nvSpPr>
            <p:spPr>
              <a:xfrm>
                <a:off x="5016823" y="3887286"/>
                <a:ext cx="396150" cy="346278"/>
              </a:xfrm>
              <a:prstGeom prst="rect">
                <a:avLst/>
              </a:prstGeom>
              <a:noFill/>
            </p:spPr>
            <p:txBody>
              <a:bodyPr wrap="square" rtlCol="0">
                <a:spAutoFit/>
              </a:bodyPr>
              <a:lstStyle/>
              <a:p>
                <a:r>
                  <a:rPr lang="en-US" altLang="zh-CN" sz="1600" dirty="0">
                    <a:latin typeface="Apple Braille" pitchFamily="2" charset="0"/>
                  </a:rPr>
                  <a:t>s</a:t>
                </a:r>
                <a:r>
                  <a:rPr lang="en-US" altLang="zh-CN" sz="1600" baseline="-25000" dirty="0">
                    <a:latin typeface="Apple Braille" pitchFamily="2" charset="0"/>
                  </a:rPr>
                  <a:t>2</a:t>
                </a:r>
                <a:endParaRPr lang="zh-CN" altLang="en-US" sz="1600" baseline="-25000" dirty="0">
                  <a:latin typeface="Apple Braille" pitchFamily="2" charset="0"/>
                </a:endParaRPr>
              </a:p>
            </p:txBody>
          </p:sp>
        </p:grpSp>
        <p:grpSp>
          <p:nvGrpSpPr>
            <p:cNvPr id="29" name="组合 28">
              <a:extLst>
                <a:ext uri="{FF2B5EF4-FFF2-40B4-BE49-F238E27FC236}">
                  <a16:creationId xmlns:a16="http://schemas.microsoft.com/office/drawing/2014/main" id="{C1937A67-538C-1B20-292C-926DAC372449}"/>
                </a:ext>
              </a:extLst>
            </p:cNvPr>
            <p:cNvGrpSpPr/>
            <p:nvPr/>
          </p:nvGrpSpPr>
          <p:grpSpPr>
            <a:xfrm>
              <a:off x="10249314" y="3429430"/>
              <a:ext cx="464313" cy="406400"/>
              <a:chOff x="6905561" y="4210695"/>
              <a:chExt cx="464313" cy="406400"/>
            </a:xfrm>
          </p:grpSpPr>
          <p:sp>
            <p:nvSpPr>
              <p:cNvPr id="61" name="椭圆 60">
                <a:extLst>
                  <a:ext uri="{FF2B5EF4-FFF2-40B4-BE49-F238E27FC236}">
                    <a16:creationId xmlns:a16="http://schemas.microsoft.com/office/drawing/2014/main" id="{FA489EC4-DFE3-A63F-647B-C2D81CE5CC62}"/>
                  </a:ext>
                </a:extLst>
              </p:cNvPr>
              <p:cNvSpPr/>
              <p:nvPr/>
            </p:nvSpPr>
            <p:spPr>
              <a:xfrm>
                <a:off x="6905561"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62" name="文本框 63">
                <a:extLst>
                  <a:ext uri="{FF2B5EF4-FFF2-40B4-BE49-F238E27FC236}">
                    <a16:creationId xmlns:a16="http://schemas.microsoft.com/office/drawing/2014/main" id="{936121A1-DEC0-A387-368C-2515B10FBE6A}"/>
                  </a:ext>
                </a:extLst>
              </p:cNvPr>
              <p:cNvSpPr txBox="1"/>
              <p:nvPr/>
            </p:nvSpPr>
            <p:spPr>
              <a:xfrm>
                <a:off x="6986864" y="4219366"/>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3</a:t>
                </a:r>
                <a:endParaRPr lang="zh-CN" altLang="en-US" sz="1600" baseline="-25000" dirty="0">
                  <a:latin typeface="Apple Braille" pitchFamily="2" charset="0"/>
                </a:endParaRPr>
              </a:p>
            </p:txBody>
          </p:sp>
        </p:grpSp>
        <p:grpSp>
          <p:nvGrpSpPr>
            <p:cNvPr id="30" name="组合 29">
              <a:extLst>
                <a:ext uri="{FF2B5EF4-FFF2-40B4-BE49-F238E27FC236}">
                  <a16:creationId xmlns:a16="http://schemas.microsoft.com/office/drawing/2014/main" id="{CE74D3DA-A25F-8FB1-1295-6730B6A7E4B9}"/>
                </a:ext>
              </a:extLst>
            </p:cNvPr>
            <p:cNvGrpSpPr/>
            <p:nvPr/>
          </p:nvGrpSpPr>
          <p:grpSpPr>
            <a:xfrm>
              <a:off x="9494269" y="2675718"/>
              <a:ext cx="457527" cy="406400"/>
              <a:chOff x="5363237" y="3223866"/>
              <a:chExt cx="457527" cy="406400"/>
            </a:xfrm>
          </p:grpSpPr>
          <p:sp>
            <p:nvSpPr>
              <p:cNvPr id="59" name="椭圆 58">
                <a:extLst>
                  <a:ext uri="{FF2B5EF4-FFF2-40B4-BE49-F238E27FC236}">
                    <a16:creationId xmlns:a16="http://schemas.microsoft.com/office/drawing/2014/main" id="{41ACA1A4-0E69-BF00-AEA7-E361DB72F894}"/>
                  </a:ext>
                </a:extLst>
              </p:cNvPr>
              <p:cNvSpPr/>
              <p:nvPr/>
            </p:nvSpPr>
            <p:spPr>
              <a:xfrm>
                <a:off x="5363237" y="322386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60" name="文本框 63">
                <a:extLst>
                  <a:ext uri="{FF2B5EF4-FFF2-40B4-BE49-F238E27FC236}">
                    <a16:creationId xmlns:a16="http://schemas.microsoft.com/office/drawing/2014/main" id="{740E0DA2-E873-1D9F-4C18-36CBD6860408}"/>
                  </a:ext>
                </a:extLst>
              </p:cNvPr>
              <p:cNvSpPr txBox="1"/>
              <p:nvPr/>
            </p:nvSpPr>
            <p:spPr>
              <a:xfrm>
                <a:off x="5437754" y="3250677"/>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4</a:t>
                </a:r>
                <a:endParaRPr lang="zh-CN" altLang="en-US" sz="1600" baseline="-25000" dirty="0">
                  <a:latin typeface="Apple Braille" pitchFamily="2" charset="0"/>
                </a:endParaRPr>
              </a:p>
            </p:txBody>
          </p:sp>
        </p:grpSp>
        <p:grpSp>
          <p:nvGrpSpPr>
            <p:cNvPr id="31" name="组合 30">
              <a:extLst>
                <a:ext uri="{FF2B5EF4-FFF2-40B4-BE49-F238E27FC236}">
                  <a16:creationId xmlns:a16="http://schemas.microsoft.com/office/drawing/2014/main" id="{C119E5AC-D3C9-D078-726D-31C9CCBABF13}"/>
                </a:ext>
              </a:extLst>
            </p:cNvPr>
            <p:cNvGrpSpPr/>
            <p:nvPr/>
          </p:nvGrpSpPr>
          <p:grpSpPr>
            <a:xfrm>
              <a:off x="10471406" y="2680644"/>
              <a:ext cx="477576" cy="406400"/>
              <a:chOff x="7345434" y="3142396"/>
              <a:chExt cx="477576" cy="406400"/>
            </a:xfrm>
          </p:grpSpPr>
          <p:sp>
            <p:nvSpPr>
              <p:cNvPr id="56" name="椭圆 55">
                <a:extLst>
                  <a:ext uri="{FF2B5EF4-FFF2-40B4-BE49-F238E27FC236}">
                    <a16:creationId xmlns:a16="http://schemas.microsoft.com/office/drawing/2014/main" id="{DD9204BE-D0B1-1B5E-35EB-8DE2872E6B8C}"/>
                  </a:ext>
                </a:extLst>
              </p:cNvPr>
              <p:cNvSpPr/>
              <p:nvPr/>
            </p:nvSpPr>
            <p:spPr>
              <a:xfrm>
                <a:off x="7345434" y="3142396"/>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57" name="椭圆 56">
                <a:extLst>
                  <a:ext uri="{FF2B5EF4-FFF2-40B4-BE49-F238E27FC236}">
                    <a16:creationId xmlns:a16="http://schemas.microsoft.com/office/drawing/2014/main" id="{B35B6574-FF98-615E-ED67-A9C7767B5B16}"/>
                  </a:ext>
                </a:extLst>
              </p:cNvPr>
              <p:cNvSpPr/>
              <p:nvPr/>
            </p:nvSpPr>
            <p:spPr>
              <a:xfrm>
                <a:off x="7391210" y="3187631"/>
                <a:ext cx="342204" cy="315930"/>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58" name="文本框 63">
                <a:extLst>
                  <a:ext uri="{FF2B5EF4-FFF2-40B4-BE49-F238E27FC236}">
                    <a16:creationId xmlns:a16="http://schemas.microsoft.com/office/drawing/2014/main" id="{23BFB2F6-A0DA-B4EB-93CA-CACF6D4DFE52}"/>
                  </a:ext>
                </a:extLst>
              </p:cNvPr>
              <p:cNvSpPr txBox="1"/>
              <p:nvPr/>
            </p:nvSpPr>
            <p:spPr>
              <a:xfrm>
                <a:off x="7405918" y="3164281"/>
                <a:ext cx="417092" cy="3451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5</a:t>
                </a:r>
                <a:endParaRPr lang="zh-CN" altLang="en-US" sz="1600" baseline="-25000" dirty="0">
                  <a:latin typeface="Apple Braille" pitchFamily="2" charset="0"/>
                </a:endParaRPr>
              </a:p>
            </p:txBody>
          </p:sp>
        </p:grpSp>
        <p:sp>
          <p:nvSpPr>
            <p:cNvPr id="32" name="文本框 63">
              <a:extLst>
                <a:ext uri="{FF2B5EF4-FFF2-40B4-BE49-F238E27FC236}">
                  <a16:creationId xmlns:a16="http://schemas.microsoft.com/office/drawing/2014/main" id="{50BF328D-3DC6-A398-5620-7FB3ECC7A7BE}"/>
                </a:ext>
              </a:extLst>
            </p:cNvPr>
            <p:cNvSpPr txBox="1"/>
            <p:nvPr/>
          </p:nvSpPr>
          <p:spPr>
            <a:xfrm>
              <a:off x="7342392" y="2680644"/>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6</a:t>
              </a:r>
              <a:endParaRPr lang="zh-CN" altLang="en-US" sz="1600" baseline="-25000" dirty="0">
                <a:latin typeface="Apple Braille" pitchFamily="2" charset="0"/>
              </a:endParaRPr>
            </a:p>
          </p:txBody>
        </p:sp>
        <p:grpSp>
          <p:nvGrpSpPr>
            <p:cNvPr id="33" name="组合 32">
              <a:extLst>
                <a:ext uri="{FF2B5EF4-FFF2-40B4-BE49-F238E27FC236}">
                  <a16:creationId xmlns:a16="http://schemas.microsoft.com/office/drawing/2014/main" id="{5EA132D7-110D-FF14-9FC1-A21193E2B9B2}"/>
                </a:ext>
              </a:extLst>
            </p:cNvPr>
            <p:cNvGrpSpPr/>
            <p:nvPr/>
          </p:nvGrpSpPr>
          <p:grpSpPr>
            <a:xfrm>
              <a:off x="7455208" y="3403231"/>
              <a:ext cx="570965" cy="406400"/>
              <a:chOff x="3005693" y="4210695"/>
              <a:chExt cx="570965" cy="406400"/>
            </a:xfrm>
          </p:grpSpPr>
          <p:sp>
            <p:nvSpPr>
              <p:cNvPr id="53" name="椭圆 52">
                <a:extLst>
                  <a:ext uri="{FF2B5EF4-FFF2-40B4-BE49-F238E27FC236}">
                    <a16:creationId xmlns:a16="http://schemas.microsoft.com/office/drawing/2014/main" id="{8CA4600F-8DCD-6DD6-CA94-86673B86FA57}"/>
                  </a:ext>
                </a:extLst>
              </p:cNvPr>
              <p:cNvSpPr/>
              <p:nvPr/>
            </p:nvSpPr>
            <p:spPr>
              <a:xfrm>
                <a:off x="3144858" y="4210695"/>
                <a:ext cx="431800" cy="40640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800" dirty="0">
                  <a:solidFill>
                    <a:schemeClr val="tx1"/>
                  </a:solidFill>
                </a:endParaRPr>
              </a:p>
            </p:txBody>
          </p:sp>
          <p:sp>
            <p:nvSpPr>
              <p:cNvPr id="54" name="等腰三角形 53">
                <a:extLst>
                  <a:ext uri="{FF2B5EF4-FFF2-40B4-BE49-F238E27FC236}">
                    <a16:creationId xmlns:a16="http://schemas.microsoft.com/office/drawing/2014/main" id="{E71435F3-5B1A-A261-10AD-A0C1E3D2B7D7}"/>
                  </a:ext>
                </a:extLst>
              </p:cNvPr>
              <p:cNvSpPr/>
              <p:nvPr/>
            </p:nvSpPr>
            <p:spPr>
              <a:xfrm rot="5400000">
                <a:off x="2899186" y="4362814"/>
                <a:ext cx="348679" cy="135665"/>
              </a:xfrm>
              <a:prstGeom prst="triangle">
                <a:avLst>
                  <a:gd name="adj" fmla="val 45629"/>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文本框 63">
                <a:extLst>
                  <a:ext uri="{FF2B5EF4-FFF2-40B4-BE49-F238E27FC236}">
                    <a16:creationId xmlns:a16="http://schemas.microsoft.com/office/drawing/2014/main" id="{4781A20C-460C-DD7C-7097-F873B47C61B5}"/>
                  </a:ext>
                </a:extLst>
              </p:cNvPr>
              <p:cNvSpPr txBox="1"/>
              <p:nvPr/>
            </p:nvSpPr>
            <p:spPr>
              <a:xfrm>
                <a:off x="3193648" y="4231372"/>
                <a:ext cx="383010"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a:t>
                </a:r>
                <a:r>
                  <a:rPr lang="en-US" altLang="zh-CN" sz="1600" baseline="-25000" dirty="0">
                    <a:latin typeface="Apple Braille" pitchFamily="2" charset="0"/>
                  </a:rPr>
                  <a:t>0</a:t>
                </a:r>
                <a:endParaRPr lang="zh-CN" altLang="en-US" sz="1600" baseline="-25000" dirty="0">
                  <a:latin typeface="Apple Braille" pitchFamily="2" charset="0"/>
                </a:endParaRPr>
              </a:p>
            </p:txBody>
          </p:sp>
        </p:grpSp>
        <p:sp>
          <p:nvSpPr>
            <p:cNvPr id="34" name="文本框 33">
              <a:extLst>
                <a:ext uri="{FF2B5EF4-FFF2-40B4-BE49-F238E27FC236}">
                  <a16:creationId xmlns:a16="http://schemas.microsoft.com/office/drawing/2014/main" id="{9FCA4413-589C-2BBA-613B-902AC03D4704}"/>
                </a:ext>
              </a:extLst>
            </p:cNvPr>
            <p:cNvSpPr txBox="1"/>
            <p:nvPr/>
          </p:nvSpPr>
          <p:spPr>
            <a:xfrm>
              <a:off x="7806670" y="2515038"/>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4</a:t>
              </a:r>
              <a:endParaRPr lang="zh-CN" altLang="en-US" sz="1200" baseline="-25000" dirty="0">
                <a:latin typeface="Apple Braille" pitchFamily="2" charset="0"/>
              </a:endParaRPr>
            </a:p>
          </p:txBody>
        </p:sp>
        <p:sp>
          <p:nvSpPr>
            <p:cNvPr id="35" name="文本框 34">
              <a:extLst>
                <a:ext uri="{FF2B5EF4-FFF2-40B4-BE49-F238E27FC236}">
                  <a16:creationId xmlns:a16="http://schemas.microsoft.com/office/drawing/2014/main" id="{DB3D2BDE-3D40-2BD9-1B8A-3C0D737B619F}"/>
                </a:ext>
              </a:extLst>
            </p:cNvPr>
            <p:cNvSpPr txBox="1"/>
            <p:nvPr/>
          </p:nvSpPr>
          <p:spPr>
            <a:xfrm>
              <a:off x="7826894" y="2943618"/>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3</a:t>
              </a:r>
              <a:endParaRPr lang="zh-CN" altLang="en-US" sz="1200" baseline="-25000" dirty="0">
                <a:latin typeface="Apple Braille" pitchFamily="2" charset="0"/>
              </a:endParaRPr>
            </a:p>
          </p:txBody>
        </p:sp>
        <p:sp>
          <p:nvSpPr>
            <p:cNvPr id="36" name="文本框 35">
              <a:extLst>
                <a:ext uri="{FF2B5EF4-FFF2-40B4-BE49-F238E27FC236}">
                  <a16:creationId xmlns:a16="http://schemas.microsoft.com/office/drawing/2014/main" id="{ADFC5F6A-6E8F-AF24-21AD-054AD46C8C7D}"/>
                </a:ext>
              </a:extLst>
            </p:cNvPr>
            <p:cNvSpPr txBox="1"/>
            <p:nvPr/>
          </p:nvSpPr>
          <p:spPr>
            <a:xfrm>
              <a:off x="8057773" y="3203897"/>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37" name="文本框 36">
              <a:extLst>
                <a:ext uri="{FF2B5EF4-FFF2-40B4-BE49-F238E27FC236}">
                  <a16:creationId xmlns:a16="http://schemas.microsoft.com/office/drawing/2014/main" id="{79A8680E-10DD-8BA5-F72B-6BABE5E639F0}"/>
                </a:ext>
              </a:extLst>
            </p:cNvPr>
            <p:cNvSpPr txBox="1"/>
            <p:nvPr/>
          </p:nvSpPr>
          <p:spPr>
            <a:xfrm>
              <a:off x="8314627" y="2163858"/>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38" name="文本框 37">
              <a:extLst>
                <a:ext uri="{FF2B5EF4-FFF2-40B4-BE49-F238E27FC236}">
                  <a16:creationId xmlns:a16="http://schemas.microsoft.com/office/drawing/2014/main" id="{789E5C18-5141-2F3E-AB34-3F41B47C4062}"/>
                </a:ext>
              </a:extLst>
            </p:cNvPr>
            <p:cNvSpPr txBox="1"/>
            <p:nvPr/>
          </p:nvSpPr>
          <p:spPr>
            <a:xfrm>
              <a:off x="8382174" y="3346893"/>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2</a:t>
              </a:r>
              <a:endParaRPr lang="zh-CN" altLang="en-US" sz="1200" baseline="-25000" dirty="0">
                <a:latin typeface="Apple Braille" pitchFamily="2" charset="0"/>
              </a:endParaRPr>
            </a:p>
          </p:txBody>
        </p:sp>
        <p:sp>
          <p:nvSpPr>
            <p:cNvPr id="41" name="文本框 40">
              <a:extLst>
                <a:ext uri="{FF2B5EF4-FFF2-40B4-BE49-F238E27FC236}">
                  <a16:creationId xmlns:a16="http://schemas.microsoft.com/office/drawing/2014/main" id="{645BDEF3-9CC6-03C6-6F64-E0CB2F8BE365}"/>
                </a:ext>
              </a:extLst>
            </p:cNvPr>
            <p:cNvSpPr txBox="1"/>
            <p:nvPr/>
          </p:nvSpPr>
          <p:spPr>
            <a:xfrm>
              <a:off x="8666883" y="2936703"/>
              <a:ext cx="506586"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5</a:t>
              </a:r>
              <a:endParaRPr lang="zh-CN" altLang="en-US" sz="1200" baseline="-25000" dirty="0">
                <a:latin typeface="Apple Braille" pitchFamily="2" charset="0"/>
              </a:endParaRPr>
            </a:p>
          </p:txBody>
        </p:sp>
        <p:sp>
          <p:nvSpPr>
            <p:cNvPr id="42" name="文本框 41">
              <a:extLst>
                <a:ext uri="{FF2B5EF4-FFF2-40B4-BE49-F238E27FC236}">
                  <a16:creationId xmlns:a16="http://schemas.microsoft.com/office/drawing/2014/main" id="{08220836-4DCE-71AC-59D7-6E167488051E}"/>
                </a:ext>
              </a:extLst>
            </p:cNvPr>
            <p:cNvSpPr txBox="1"/>
            <p:nvPr/>
          </p:nvSpPr>
          <p:spPr>
            <a:xfrm>
              <a:off x="9164073" y="295754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1</a:t>
              </a:r>
              <a:endParaRPr lang="zh-CN" altLang="en-US" sz="1200" baseline="-25000" dirty="0">
                <a:latin typeface="Apple Braille" pitchFamily="2" charset="0"/>
              </a:endParaRPr>
            </a:p>
          </p:txBody>
        </p:sp>
        <p:sp>
          <p:nvSpPr>
            <p:cNvPr id="43" name="文本框 42">
              <a:extLst>
                <a:ext uri="{FF2B5EF4-FFF2-40B4-BE49-F238E27FC236}">
                  <a16:creationId xmlns:a16="http://schemas.microsoft.com/office/drawing/2014/main" id="{D0AB366B-2DAB-BAE3-A6CF-507E83FA6016}"/>
                </a:ext>
              </a:extLst>
            </p:cNvPr>
            <p:cNvSpPr txBox="1"/>
            <p:nvPr/>
          </p:nvSpPr>
          <p:spPr>
            <a:xfrm>
              <a:off x="9685052" y="367113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3</a:t>
              </a:r>
              <a:endParaRPr lang="zh-CN" altLang="en-US" sz="1200" baseline="-25000" dirty="0">
                <a:latin typeface="Apple Braille" pitchFamily="2" charset="0"/>
              </a:endParaRPr>
            </a:p>
          </p:txBody>
        </p:sp>
        <p:sp>
          <p:nvSpPr>
            <p:cNvPr id="44" name="文本框 43">
              <a:extLst>
                <a:ext uri="{FF2B5EF4-FFF2-40B4-BE49-F238E27FC236}">
                  <a16:creationId xmlns:a16="http://schemas.microsoft.com/office/drawing/2014/main" id="{1F748E14-8B9C-0F5B-A5E4-8212038465D0}"/>
                </a:ext>
              </a:extLst>
            </p:cNvPr>
            <p:cNvSpPr txBox="1"/>
            <p:nvPr/>
          </p:nvSpPr>
          <p:spPr>
            <a:xfrm>
              <a:off x="9457625" y="2130133"/>
              <a:ext cx="592027" cy="499056"/>
            </a:xfrm>
            <a:prstGeom prst="rect">
              <a:avLst/>
            </a:prstGeom>
            <a:noFill/>
          </p:spPr>
          <p:txBody>
            <a:bodyPr wrap="square" rtlCol="0">
              <a:spAutoFit/>
            </a:bodyPr>
            <a:lstStyle/>
            <a:p>
              <a:pPr lvl="0"/>
              <a:r>
                <a:rPr lang="en-US" altLang="zh-CN" sz="1200" dirty="0">
                  <a:latin typeface="Apple Braille" pitchFamily="2" charset="0"/>
                </a:rPr>
                <a:t>c</a:t>
              </a:r>
              <a:r>
                <a:rPr lang="en-US" altLang="zh-CN" sz="1200" baseline="-25000" dirty="0">
                  <a:latin typeface="Apple Braille" pitchFamily="2" charset="0"/>
                </a:rPr>
                <a:t>1 </a:t>
              </a:r>
              <a:r>
                <a:rPr lang="en-US" altLang="zh-CN" sz="1200" dirty="0">
                  <a:solidFill>
                    <a:prstClr val="black"/>
                  </a:solidFill>
                  <a:latin typeface="Apple Braille" pitchFamily="2" charset="0"/>
                </a:rPr>
                <a:t>/</a:t>
              </a:r>
              <a:r>
                <a:rPr lang="zh-CN" altLang="en-US" sz="1200" dirty="0">
                  <a:solidFill>
                    <a:prstClr val="black"/>
                  </a:solidFill>
                  <a:latin typeface="Apple Braille" pitchFamily="2" charset="0"/>
                </a:rPr>
                <a:t> </a:t>
              </a:r>
              <a:r>
                <a:rPr lang="en-US" altLang="zh-CN" sz="1200" dirty="0">
                  <a:solidFill>
                    <a:prstClr val="black"/>
                  </a:solidFill>
                  <a:latin typeface="Apple Braille" pitchFamily="2" charset="0"/>
                </a:rPr>
                <a:t>c</a:t>
              </a:r>
              <a:r>
                <a:rPr lang="en-US" altLang="zh-CN" sz="1200" baseline="-25000" dirty="0">
                  <a:solidFill>
                    <a:prstClr val="black"/>
                  </a:solidFill>
                  <a:latin typeface="Apple Braille" pitchFamily="2" charset="0"/>
                </a:rPr>
                <a:t>3</a:t>
              </a:r>
              <a:endParaRPr lang="zh-CN" altLang="en-US" sz="1200" baseline="-25000" dirty="0">
                <a:solidFill>
                  <a:prstClr val="black"/>
                </a:solidFill>
                <a:latin typeface="Apple Braille" pitchFamily="2" charset="0"/>
              </a:endParaRPr>
            </a:p>
            <a:p>
              <a:endParaRPr lang="zh-CN" altLang="en-US" sz="900" baseline="-25000" dirty="0"/>
            </a:p>
            <a:p>
              <a:endParaRPr lang="zh-CN" altLang="en-US" sz="1200" baseline="-25000" dirty="0">
                <a:latin typeface="Apple Braille" pitchFamily="2" charset="0"/>
              </a:endParaRPr>
            </a:p>
          </p:txBody>
        </p:sp>
        <p:sp>
          <p:nvSpPr>
            <p:cNvPr id="45" name="文本框 44">
              <a:extLst>
                <a:ext uri="{FF2B5EF4-FFF2-40B4-BE49-F238E27FC236}">
                  <a16:creationId xmlns:a16="http://schemas.microsoft.com/office/drawing/2014/main" id="{4B6DACB9-73C9-E064-F5C6-C65BB042BD69}"/>
                </a:ext>
              </a:extLst>
            </p:cNvPr>
            <p:cNvSpPr txBox="1"/>
            <p:nvPr/>
          </p:nvSpPr>
          <p:spPr>
            <a:xfrm>
              <a:off x="10015374" y="2598504"/>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5</a:t>
              </a:r>
              <a:endParaRPr lang="zh-CN" altLang="en-US" sz="1200" baseline="-25000" dirty="0">
                <a:latin typeface="Apple Braille" pitchFamily="2" charset="0"/>
              </a:endParaRPr>
            </a:p>
          </p:txBody>
        </p:sp>
        <p:sp>
          <p:nvSpPr>
            <p:cNvPr id="46" name="文本框 45">
              <a:extLst>
                <a:ext uri="{FF2B5EF4-FFF2-40B4-BE49-F238E27FC236}">
                  <a16:creationId xmlns:a16="http://schemas.microsoft.com/office/drawing/2014/main" id="{A0DEF633-25C0-1247-FC3B-F8B5262FF41F}"/>
                </a:ext>
              </a:extLst>
            </p:cNvPr>
            <p:cNvSpPr txBox="1"/>
            <p:nvPr/>
          </p:nvSpPr>
          <p:spPr>
            <a:xfrm>
              <a:off x="10049653" y="3061991"/>
              <a:ext cx="315408" cy="276999"/>
            </a:xfrm>
            <a:prstGeom prst="rect">
              <a:avLst/>
            </a:prstGeom>
            <a:noFill/>
          </p:spPr>
          <p:txBody>
            <a:bodyPr wrap="square" rtlCol="0">
              <a:spAutoFit/>
            </a:bodyPr>
            <a:lstStyle/>
            <a:p>
              <a:r>
                <a:rPr lang="en-US" altLang="zh-CN" sz="1200" dirty="0">
                  <a:latin typeface="Apple Braille" pitchFamily="2" charset="0"/>
                </a:rPr>
                <a:t>c</a:t>
              </a:r>
              <a:r>
                <a:rPr lang="en-US" altLang="zh-CN" sz="1200" baseline="-25000" dirty="0">
                  <a:latin typeface="Apple Braille" pitchFamily="2" charset="0"/>
                </a:rPr>
                <a:t>4</a:t>
              </a:r>
              <a:endParaRPr lang="zh-CN" altLang="en-US" sz="1200" baseline="-25000" dirty="0">
                <a:latin typeface="Apple Braille" pitchFamily="2" charset="0"/>
              </a:endParaRPr>
            </a:p>
          </p:txBody>
        </p:sp>
        <p:cxnSp>
          <p:nvCxnSpPr>
            <p:cNvPr id="47" name="直接箭头连接符 46">
              <a:extLst>
                <a:ext uri="{FF2B5EF4-FFF2-40B4-BE49-F238E27FC236}">
                  <a16:creationId xmlns:a16="http://schemas.microsoft.com/office/drawing/2014/main" id="{31EC1E70-96CD-A985-7A86-EF4E96F9BB36}"/>
                </a:ext>
              </a:extLst>
            </p:cNvPr>
            <p:cNvCxnSpPr>
              <a:cxnSpLocks/>
            </p:cNvCxnSpPr>
            <p:nvPr/>
          </p:nvCxnSpPr>
          <p:spPr>
            <a:xfrm>
              <a:off x="9494269" y="3709588"/>
              <a:ext cx="76983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F9139C0D-60EE-AC92-0041-EB056F33ECE6}"/>
                </a:ext>
              </a:extLst>
            </p:cNvPr>
            <p:cNvCxnSpPr>
              <a:cxnSpLocks/>
            </p:cNvCxnSpPr>
            <p:nvPr/>
          </p:nvCxnSpPr>
          <p:spPr>
            <a:xfrm flipH="1" flipV="1">
              <a:off x="9510825" y="3588186"/>
              <a:ext cx="750909" cy="2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49152E58-96B9-B9D6-3873-5F4C6DDB98D7}"/>
                </a:ext>
              </a:extLst>
            </p:cNvPr>
            <p:cNvCxnSpPr>
              <a:cxnSpLocks/>
              <a:stCxn id="59" idx="2"/>
              <a:endCxn id="12" idx="6"/>
            </p:cNvCxnSpPr>
            <p:nvPr/>
          </p:nvCxnSpPr>
          <p:spPr>
            <a:xfrm flipH="1">
              <a:off x="8651792" y="2878918"/>
              <a:ext cx="842477"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617BD2BC-5180-39A5-2D6F-03BC78AFF3F7}"/>
                </a:ext>
              </a:extLst>
            </p:cNvPr>
            <p:cNvSpPr txBox="1"/>
            <p:nvPr/>
          </p:nvSpPr>
          <p:spPr>
            <a:xfrm>
              <a:off x="8816673" y="2928230"/>
              <a:ext cx="452859" cy="307777"/>
            </a:xfrm>
            <a:prstGeom prst="rect">
              <a:avLst/>
            </a:prstGeom>
            <a:noFill/>
          </p:spPr>
          <p:txBody>
            <a:bodyPr wrap="square" rtlCol="0">
              <a:spAutoFit/>
            </a:bodyPr>
            <a:lstStyle/>
            <a:p>
              <a:r>
                <a:rPr lang="en-US" altLang="zh-CN" sz="1200" dirty="0">
                  <a:latin typeface="Apple Braille" pitchFamily="2" charset="0"/>
                </a:rPr>
                <a:t>/</a:t>
              </a:r>
              <a:r>
                <a:rPr lang="en-US" altLang="zh-CN" sz="1400" dirty="0">
                  <a:latin typeface="Apple Braille" pitchFamily="2" charset="0"/>
                </a:rPr>
                <a:t> </a:t>
              </a:r>
              <a:r>
                <a:rPr lang="el-GR" altLang="zh-CN" sz="1200" dirty="0"/>
                <a:t>ε</a:t>
              </a:r>
              <a:endParaRPr lang="zh-CN" altLang="en-US" sz="1200" dirty="0">
                <a:latin typeface="Apple Braille" pitchFamily="2" charset="0"/>
              </a:endParaRPr>
            </a:p>
          </p:txBody>
        </p:sp>
        <p:sp>
          <p:nvSpPr>
            <p:cNvPr id="51" name="文本框 50">
              <a:extLst>
                <a:ext uri="{FF2B5EF4-FFF2-40B4-BE49-F238E27FC236}">
                  <a16:creationId xmlns:a16="http://schemas.microsoft.com/office/drawing/2014/main" id="{B9582D21-50EB-E873-3633-316E2E80A4A5}"/>
                </a:ext>
              </a:extLst>
            </p:cNvPr>
            <p:cNvSpPr txBox="1"/>
            <p:nvPr/>
          </p:nvSpPr>
          <p:spPr>
            <a:xfrm>
              <a:off x="8975874" y="2643334"/>
              <a:ext cx="452859" cy="276999"/>
            </a:xfrm>
            <a:prstGeom prst="rect">
              <a:avLst/>
            </a:prstGeom>
            <a:noFill/>
          </p:spPr>
          <p:txBody>
            <a:bodyPr wrap="square" rtlCol="0">
              <a:spAutoFit/>
            </a:bodyPr>
            <a:lstStyle/>
            <a:p>
              <a:r>
                <a:rPr lang="el-GR" altLang="zh-CN" sz="1200" dirty="0"/>
                <a:t>ε</a:t>
              </a:r>
              <a:endParaRPr lang="zh-CN" altLang="en-US" sz="1200" dirty="0">
                <a:latin typeface="Apple Braille" pitchFamily="2" charset="0"/>
              </a:endParaRPr>
            </a:p>
          </p:txBody>
        </p:sp>
        <p:sp>
          <p:nvSpPr>
            <p:cNvPr id="52" name="文本框 51">
              <a:extLst>
                <a:ext uri="{FF2B5EF4-FFF2-40B4-BE49-F238E27FC236}">
                  <a16:creationId xmlns:a16="http://schemas.microsoft.com/office/drawing/2014/main" id="{D86A16C5-2819-A048-3C02-CD6A14C267E0}"/>
                </a:ext>
              </a:extLst>
            </p:cNvPr>
            <p:cNvSpPr txBox="1"/>
            <p:nvPr/>
          </p:nvSpPr>
          <p:spPr>
            <a:xfrm>
              <a:off x="9756431" y="3330379"/>
              <a:ext cx="452859" cy="276999"/>
            </a:xfrm>
            <a:prstGeom prst="rect">
              <a:avLst/>
            </a:prstGeom>
            <a:noFill/>
          </p:spPr>
          <p:txBody>
            <a:bodyPr wrap="square" rtlCol="0">
              <a:spAutoFit/>
            </a:bodyPr>
            <a:lstStyle/>
            <a:p>
              <a:r>
                <a:rPr lang="el-GR" altLang="zh-CN" sz="1200" dirty="0"/>
                <a:t>ε</a:t>
              </a:r>
              <a:endParaRPr lang="zh-CN" altLang="en-US" sz="1200" dirty="0">
                <a:latin typeface="Apple Braille" pitchFamily="2" charset="0"/>
              </a:endParaRPr>
            </a:p>
          </p:txBody>
        </p:sp>
      </p:grpSp>
    </p:spTree>
    <p:extLst>
      <p:ext uri="{BB962C8B-B14F-4D97-AF65-F5344CB8AC3E}">
        <p14:creationId xmlns:p14="http://schemas.microsoft.com/office/powerpoint/2010/main" val="2230953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Example Clues: Scarlet-Notes #114</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28</a:t>
            </a:fld>
            <a:endParaRPr lang="en-CN"/>
          </a:p>
        </p:txBody>
      </p:sp>
      <p:pic>
        <p:nvPicPr>
          <p:cNvPr id="5" name="图片 4">
            <a:extLst>
              <a:ext uri="{FF2B5EF4-FFF2-40B4-BE49-F238E27FC236}">
                <a16:creationId xmlns:a16="http://schemas.microsoft.com/office/drawing/2014/main" id="{2CB1C391-6428-86A3-7E31-26F0FBDA18D7}"/>
              </a:ext>
            </a:extLst>
          </p:cNvPr>
          <p:cNvPicPr>
            <a:picLocks noChangeAspect="1"/>
          </p:cNvPicPr>
          <p:nvPr/>
        </p:nvPicPr>
        <p:blipFill rotWithShape="1">
          <a:blip r:embed="rId3"/>
          <a:srcRect t="2835"/>
          <a:stretch/>
        </p:blipFill>
        <p:spPr>
          <a:xfrm>
            <a:off x="749300" y="1690688"/>
            <a:ext cx="10241819" cy="4081394"/>
          </a:xfrm>
          <a:prstGeom prst="rect">
            <a:avLst/>
          </a:prstGeom>
        </p:spPr>
      </p:pic>
    </p:spTree>
    <p:extLst>
      <p:ext uri="{BB962C8B-B14F-4D97-AF65-F5344CB8AC3E}">
        <p14:creationId xmlns:p14="http://schemas.microsoft.com/office/powerpoint/2010/main" val="3101782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440F-7192-5949-829E-2C2027A92E2C}"/>
              </a:ext>
            </a:extLst>
          </p:cNvPr>
          <p:cNvSpPr>
            <a:spLocks noGrp="1"/>
          </p:cNvSpPr>
          <p:nvPr>
            <p:ph type="title"/>
          </p:nvPr>
        </p:nvSpPr>
        <p:spPr/>
        <p:txBody>
          <a:bodyPr/>
          <a:lstStyle/>
          <a:p>
            <a:r>
              <a:rPr lang="en-US" altLang="zh-CN" dirty="0"/>
              <a:t>Evaluation</a:t>
            </a:r>
            <a:endParaRPr lang="en-US" dirty="0"/>
          </a:p>
        </p:txBody>
      </p:sp>
      <p:sp>
        <p:nvSpPr>
          <p:cNvPr id="3" name="Content Placeholder 2">
            <a:extLst>
              <a:ext uri="{FF2B5EF4-FFF2-40B4-BE49-F238E27FC236}">
                <a16:creationId xmlns:a16="http://schemas.microsoft.com/office/drawing/2014/main" id="{B580D9D4-1D87-5541-9C78-DDD585E0655C}"/>
              </a:ext>
            </a:extLst>
          </p:cNvPr>
          <p:cNvSpPr>
            <a:spLocks noGrp="1"/>
          </p:cNvSpPr>
          <p:nvPr>
            <p:ph idx="1"/>
          </p:nvPr>
        </p:nvSpPr>
        <p:spPr>
          <a:xfrm>
            <a:off x="838200" y="1825625"/>
            <a:ext cx="11257344" cy="4351338"/>
          </a:xfrm>
        </p:spPr>
        <p:txBody>
          <a:bodyPr>
            <a:normAutofit/>
          </a:bodyPr>
          <a:lstStyle/>
          <a:p>
            <a:pPr>
              <a:buFont typeface="Wingdings" pitchFamily="2" charset="2"/>
              <a:buChar char="q"/>
            </a:pPr>
            <a:r>
              <a:rPr lang="zh-CN" altLang="en-US" dirty="0"/>
              <a:t> </a:t>
            </a:r>
            <a:r>
              <a:rPr lang="en-US" altLang="zh-CN" dirty="0"/>
              <a:t>Instrumented</a:t>
            </a:r>
            <a:r>
              <a:rPr lang="zh-CN" altLang="en-US" dirty="0"/>
              <a:t> </a:t>
            </a:r>
            <a:r>
              <a:rPr lang="en-US" altLang="zh-CN" b="1" i="1" dirty="0">
                <a:solidFill>
                  <a:srgbClr val="FF0000"/>
                </a:solidFill>
              </a:rPr>
              <a:t>47</a:t>
            </a:r>
            <a:r>
              <a:rPr lang="zh-CN" altLang="en-US" b="1" i="1" dirty="0">
                <a:solidFill>
                  <a:srgbClr val="FF0000"/>
                </a:solidFill>
              </a:rPr>
              <a:t> </a:t>
            </a:r>
            <a:r>
              <a:rPr lang="en-US" altLang="zh-CN" b="1" i="1" dirty="0">
                <a:solidFill>
                  <a:srgbClr val="FF0000"/>
                </a:solidFill>
              </a:rPr>
              <a:t>critical</a:t>
            </a:r>
            <a:r>
              <a:rPr lang="zh-CN" altLang="en-US" b="1" i="1" dirty="0">
                <a:solidFill>
                  <a:srgbClr val="FF0000"/>
                </a:solidFill>
              </a:rPr>
              <a:t> </a:t>
            </a:r>
            <a:r>
              <a:rPr lang="en-US" altLang="zh-CN" b="1" i="1" dirty="0">
                <a:solidFill>
                  <a:srgbClr val="FF0000"/>
                </a:solidFill>
              </a:rPr>
              <a:t>bugs</a:t>
            </a:r>
            <a:r>
              <a:rPr lang="zh-CN" altLang="en-US" b="1" i="1" dirty="0">
                <a:solidFill>
                  <a:srgbClr val="FF0000"/>
                </a:solidFill>
              </a:rPr>
              <a:t> </a:t>
            </a:r>
            <a:r>
              <a:rPr lang="en-US" altLang="zh-CN" dirty="0"/>
              <a:t>from </a:t>
            </a:r>
            <a:r>
              <a:rPr lang="en-US" altLang="zh-CN" dirty="0" err="1"/>
              <a:t>themis</a:t>
            </a:r>
            <a:r>
              <a:rPr lang="en-US" altLang="zh-CN" dirty="0"/>
              <a:t> dataset</a:t>
            </a:r>
            <a:r>
              <a:rPr lang="zh-CN" altLang="en-US" dirty="0"/>
              <a:t> </a:t>
            </a:r>
            <a:r>
              <a:rPr lang="en-US" altLang="zh-CN" dirty="0"/>
              <a:t>;</a:t>
            </a:r>
          </a:p>
          <a:p>
            <a:pPr>
              <a:buFont typeface="Wingdings" pitchFamily="2" charset="2"/>
              <a:buChar char="q"/>
            </a:pPr>
            <a:endParaRPr lang="en-US" dirty="0"/>
          </a:p>
          <a:p>
            <a:pPr>
              <a:buFont typeface="Wingdings" pitchFamily="2" charset="2"/>
              <a:buChar char="q"/>
            </a:pPr>
            <a:r>
              <a:rPr lang="zh-CN" altLang="en-US" dirty="0"/>
              <a:t> </a:t>
            </a:r>
            <a:r>
              <a:rPr lang="en-US" altLang="zh-CN" dirty="0"/>
              <a:t>Selected </a:t>
            </a:r>
            <a:r>
              <a:rPr lang="en-US" altLang="zh-CN" b="1" i="1" dirty="0">
                <a:solidFill>
                  <a:srgbClr val="FF0000"/>
                </a:solidFill>
              </a:rPr>
              <a:t>9 state-of-the-art tools </a:t>
            </a:r>
            <a:r>
              <a:rPr lang="en-US" altLang="zh-CN" dirty="0"/>
              <a:t>from academic and industrial fields</a:t>
            </a:r>
          </a:p>
          <a:p>
            <a:pPr>
              <a:buFont typeface="Wingdings" pitchFamily="2" charset="2"/>
              <a:buChar char="q"/>
            </a:pPr>
            <a:endParaRPr lang="en-US" altLang="zh-CN" dirty="0"/>
          </a:p>
          <a:p>
            <a:pPr>
              <a:buFont typeface="Wingdings" pitchFamily="2" charset="2"/>
              <a:buChar char="q"/>
            </a:pPr>
            <a:r>
              <a:rPr lang="zh-CN" altLang="en-US" dirty="0"/>
              <a:t> </a:t>
            </a:r>
            <a:r>
              <a:rPr lang="en-US" altLang="zh-CN" dirty="0"/>
              <a:t>Labeled</a:t>
            </a:r>
            <a:r>
              <a:rPr lang="zh-CN" altLang="en-US" dirty="0"/>
              <a:t> </a:t>
            </a:r>
            <a:r>
              <a:rPr lang="en-US" altLang="zh-CN" dirty="0"/>
              <a:t>as</a:t>
            </a:r>
            <a:r>
              <a:rPr lang="zh-CN" altLang="en-US" dirty="0"/>
              <a:t> </a:t>
            </a:r>
            <a:r>
              <a:rPr lang="en-US" altLang="zh-CN" dirty="0"/>
              <a:t>“</a:t>
            </a:r>
            <a:r>
              <a:rPr lang="en-US" altLang="zh-CN" b="1" i="1" dirty="0">
                <a:solidFill>
                  <a:srgbClr val="FF0000"/>
                </a:solidFill>
              </a:rPr>
              <a:t>high-priority</a:t>
            </a:r>
            <a:r>
              <a:rPr lang="en-US" altLang="zh-CN" dirty="0"/>
              <a:t>”, “</a:t>
            </a:r>
            <a:r>
              <a:rPr lang="en-US" altLang="zh-CN" i="1" dirty="0"/>
              <a:t>blocking</a:t>
            </a:r>
            <a:r>
              <a:rPr lang="zh-CN" altLang="en-US" i="1" dirty="0"/>
              <a:t> </a:t>
            </a:r>
            <a:r>
              <a:rPr lang="en-US" altLang="zh-CN" i="1" dirty="0"/>
              <a:t>release</a:t>
            </a:r>
            <a:r>
              <a:rPr lang="en-US" altLang="zh-CN" dirty="0"/>
              <a:t>”, “</a:t>
            </a:r>
            <a:r>
              <a:rPr lang="en-US" altLang="zh-CN" i="1" dirty="0"/>
              <a:t>P1-urgent</a:t>
            </a:r>
            <a:r>
              <a:rPr lang="en-US" altLang="zh-CN" dirty="0"/>
              <a:t>”,</a:t>
            </a:r>
            <a:r>
              <a:rPr lang="zh-CN" altLang="en-US" dirty="0"/>
              <a:t> </a:t>
            </a:r>
            <a:r>
              <a:rPr lang="en-US" altLang="zh-CN" dirty="0" err="1"/>
              <a:t>etc</a:t>
            </a:r>
            <a:r>
              <a:rPr lang="en-US" altLang="zh-CN" dirty="0"/>
              <a:t>;</a:t>
            </a:r>
            <a:r>
              <a:rPr lang="zh-CN" altLang="en-US" dirty="0"/>
              <a:t> </a:t>
            </a:r>
            <a:endParaRPr lang="en-US" altLang="zh-CN" dirty="0"/>
          </a:p>
          <a:p>
            <a:pPr>
              <a:buFont typeface="Wingdings" pitchFamily="2" charset="2"/>
              <a:buChar char="q"/>
            </a:pPr>
            <a:endParaRPr lang="en-US" altLang="zh-CN" dirty="0"/>
          </a:p>
          <a:p>
            <a:pPr>
              <a:buFont typeface="Wingdings" pitchFamily="2" charset="2"/>
              <a:buChar char="q"/>
            </a:pPr>
            <a:r>
              <a:rPr lang="zh-CN" altLang="en-US" dirty="0"/>
              <a:t> </a:t>
            </a:r>
            <a:r>
              <a:rPr lang="en-US" altLang="zh-CN" dirty="0"/>
              <a:t>Deterministically</a:t>
            </a:r>
            <a:r>
              <a:rPr lang="zh-CN" altLang="en-US" dirty="0"/>
              <a:t> </a:t>
            </a:r>
            <a:r>
              <a:rPr lang="en-US" altLang="zh-CN" b="1" i="1" dirty="0">
                <a:solidFill>
                  <a:srgbClr val="FF0000"/>
                </a:solidFill>
              </a:rPr>
              <a:t>reproducible</a:t>
            </a:r>
            <a:r>
              <a:rPr lang="zh-CN" altLang="en-US" dirty="0"/>
              <a:t> </a:t>
            </a:r>
            <a:r>
              <a:rPr lang="en-US" altLang="zh-CN" dirty="0"/>
              <a:t>with</a:t>
            </a:r>
            <a:r>
              <a:rPr lang="zh-CN" altLang="en-US" dirty="0"/>
              <a:t> </a:t>
            </a:r>
            <a:r>
              <a:rPr lang="en-US" altLang="zh-CN" dirty="0"/>
              <a:t>one</a:t>
            </a:r>
            <a:r>
              <a:rPr lang="zh-CN" altLang="en-US" dirty="0"/>
              <a:t> </a:t>
            </a:r>
            <a:r>
              <a:rPr lang="en-US" altLang="zh-CN" dirty="0"/>
              <a:t>GUI-level</a:t>
            </a:r>
            <a:r>
              <a:rPr lang="zh-CN" altLang="en-US" dirty="0"/>
              <a:t> </a:t>
            </a:r>
            <a:r>
              <a:rPr lang="en-US" altLang="zh-CN" dirty="0"/>
              <a:t>test.</a:t>
            </a:r>
          </a:p>
        </p:txBody>
      </p:sp>
      <p:sp>
        <p:nvSpPr>
          <p:cNvPr id="4" name="Slide Number Placeholder 3">
            <a:extLst>
              <a:ext uri="{FF2B5EF4-FFF2-40B4-BE49-F238E27FC236}">
                <a16:creationId xmlns:a16="http://schemas.microsoft.com/office/drawing/2014/main" id="{4A302DF9-18E4-0C47-AD16-9A2CEEF5CBBE}"/>
              </a:ext>
            </a:extLst>
          </p:cNvPr>
          <p:cNvSpPr>
            <a:spLocks noGrp="1"/>
          </p:cNvSpPr>
          <p:nvPr>
            <p:ph type="sldNum" sz="quarter" idx="12"/>
          </p:nvPr>
        </p:nvSpPr>
        <p:spPr/>
        <p:txBody>
          <a:bodyPr/>
          <a:lstStyle/>
          <a:p>
            <a:fld id="{81CE9A06-5A8D-A142-AF9C-3007BC3C9572}" type="slidenum">
              <a:rPr lang="en-CN" smtClean="0"/>
              <a:t>29</a:t>
            </a:fld>
            <a:endParaRPr lang="en-CN"/>
          </a:p>
        </p:txBody>
      </p:sp>
    </p:spTree>
    <p:extLst>
      <p:ext uri="{BB962C8B-B14F-4D97-AF65-F5344CB8AC3E}">
        <p14:creationId xmlns:p14="http://schemas.microsoft.com/office/powerpoint/2010/main" val="400232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3BB5-5F36-3D42-AC8B-8E881BC868E4}"/>
              </a:ext>
            </a:extLst>
          </p:cNvPr>
          <p:cNvSpPr>
            <a:spLocks noGrp="1"/>
          </p:cNvSpPr>
          <p:nvPr>
            <p:ph type="title"/>
          </p:nvPr>
        </p:nvSpPr>
        <p:spPr>
          <a:xfrm>
            <a:off x="473971" y="335584"/>
            <a:ext cx="11549063" cy="1325563"/>
          </a:xfrm>
        </p:spPr>
        <p:txBody>
          <a:bodyPr/>
          <a:lstStyle/>
          <a:p>
            <a:r>
              <a:rPr lang="en-US" altLang="zh-CN" dirty="0"/>
              <a:t>Ensuring</a:t>
            </a:r>
            <a:r>
              <a:rPr lang="zh-CN" altLang="en-US" dirty="0"/>
              <a:t> </a:t>
            </a:r>
            <a:r>
              <a:rPr lang="en-US" altLang="zh-CN" dirty="0"/>
              <a:t>App</a:t>
            </a:r>
            <a:r>
              <a:rPr lang="zh-CN" altLang="en-US" dirty="0"/>
              <a:t> </a:t>
            </a:r>
            <a:r>
              <a:rPr lang="en-US" altLang="zh-CN" dirty="0"/>
              <a:t>Quality</a:t>
            </a:r>
            <a:r>
              <a:rPr lang="zh-CN" altLang="en-US" dirty="0"/>
              <a:t> </a:t>
            </a:r>
            <a:r>
              <a:rPr lang="en-US" altLang="zh-CN" dirty="0"/>
              <a:t>by Automated GUI Testing</a:t>
            </a:r>
            <a:endParaRPr lang="en-CN" dirty="0"/>
          </a:p>
        </p:txBody>
      </p:sp>
      <p:sp>
        <p:nvSpPr>
          <p:cNvPr id="3" name="Content Placeholder 2">
            <a:extLst>
              <a:ext uri="{FF2B5EF4-FFF2-40B4-BE49-F238E27FC236}">
                <a16:creationId xmlns:a16="http://schemas.microsoft.com/office/drawing/2014/main" id="{6487FF11-51D3-434B-AFB3-9F64B63EC553}"/>
              </a:ext>
            </a:extLst>
          </p:cNvPr>
          <p:cNvSpPr>
            <a:spLocks noGrp="1"/>
          </p:cNvSpPr>
          <p:nvPr>
            <p:ph idx="1"/>
          </p:nvPr>
        </p:nvSpPr>
        <p:spPr>
          <a:xfrm>
            <a:off x="0" y="1189521"/>
            <a:ext cx="10515600" cy="788366"/>
          </a:xfrm>
        </p:spPr>
        <p:txBody>
          <a:bodyPr>
            <a:normAutofit/>
          </a:bodyPr>
          <a:lstStyle/>
          <a:p>
            <a:pPr marL="0" indent="0">
              <a:buNone/>
            </a:pPr>
            <a:endParaRPr lang="en-US" altLang="zh-CN" dirty="0"/>
          </a:p>
          <a:p>
            <a:endParaRPr lang="en-US" dirty="0"/>
          </a:p>
          <a:p>
            <a:endParaRPr lang="en-US" dirty="0"/>
          </a:p>
        </p:txBody>
      </p:sp>
      <p:sp>
        <p:nvSpPr>
          <p:cNvPr id="4" name="Slide Number Placeholder 3">
            <a:extLst>
              <a:ext uri="{FF2B5EF4-FFF2-40B4-BE49-F238E27FC236}">
                <a16:creationId xmlns:a16="http://schemas.microsoft.com/office/drawing/2014/main" id="{818CA965-504F-4544-8507-7644DC38AE62}"/>
              </a:ext>
            </a:extLst>
          </p:cNvPr>
          <p:cNvSpPr>
            <a:spLocks noGrp="1"/>
          </p:cNvSpPr>
          <p:nvPr>
            <p:ph type="sldNum" sz="quarter" idx="12"/>
          </p:nvPr>
        </p:nvSpPr>
        <p:spPr/>
        <p:txBody>
          <a:bodyPr/>
          <a:lstStyle/>
          <a:p>
            <a:fld id="{81CE9A06-5A8D-A142-AF9C-3007BC3C9572}" type="slidenum">
              <a:rPr lang="en-CN" smtClean="0"/>
              <a:t>3</a:t>
            </a:fld>
            <a:endParaRPr lang="en-CN"/>
          </a:p>
        </p:txBody>
      </p:sp>
      <p:graphicFrame>
        <p:nvGraphicFramePr>
          <p:cNvPr id="5" name="Table 4">
            <a:extLst>
              <a:ext uri="{FF2B5EF4-FFF2-40B4-BE49-F238E27FC236}">
                <a16:creationId xmlns:a16="http://schemas.microsoft.com/office/drawing/2014/main" id="{6CB1AC20-9BCF-D047-DA25-E0C664A8132B}"/>
              </a:ext>
            </a:extLst>
          </p:cNvPr>
          <p:cNvGraphicFramePr>
            <a:graphicFrameLocks noGrp="1"/>
          </p:cNvGraphicFramePr>
          <p:nvPr>
            <p:extLst>
              <p:ext uri="{D42A27DB-BD31-4B8C-83A1-F6EECF244321}">
                <p14:modId xmlns:p14="http://schemas.microsoft.com/office/powerpoint/2010/main" val="41547028"/>
              </p:ext>
            </p:extLst>
          </p:nvPr>
        </p:nvGraphicFramePr>
        <p:xfrm>
          <a:off x="2043817" y="1672600"/>
          <a:ext cx="8409369" cy="4866312"/>
        </p:xfrm>
        <a:graphic>
          <a:graphicData uri="http://schemas.openxmlformats.org/drawingml/2006/table">
            <a:tbl>
              <a:tblPr firstRow="1" bandRow="1">
                <a:tableStyleId>{5C22544A-7EE6-4342-B048-85BDC9FD1C3A}</a:tableStyleId>
              </a:tblPr>
              <a:tblGrid>
                <a:gridCol w="1542928">
                  <a:extLst>
                    <a:ext uri="{9D8B030D-6E8A-4147-A177-3AD203B41FA5}">
                      <a16:colId xmlns:a16="http://schemas.microsoft.com/office/drawing/2014/main" val="559231687"/>
                    </a:ext>
                  </a:extLst>
                </a:gridCol>
                <a:gridCol w="1707602">
                  <a:extLst>
                    <a:ext uri="{9D8B030D-6E8A-4147-A177-3AD203B41FA5}">
                      <a16:colId xmlns:a16="http://schemas.microsoft.com/office/drawing/2014/main" val="3249390883"/>
                    </a:ext>
                  </a:extLst>
                </a:gridCol>
                <a:gridCol w="3383268">
                  <a:extLst>
                    <a:ext uri="{9D8B030D-6E8A-4147-A177-3AD203B41FA5}">
                      <a16:colId xmlns:a16="http://schemas.microsoft.com/office/drawing/2014/main" val="210402099"/>
                    </a:ext>
                  </a:extLst>
                </a:gridCol>
                <a:gridCol w="1775571">
                  <a:extLst>
                    <a:ext uri="{9D8B030D-6E8A-4147-A177-3AD203B41FA5}">
                      <a16:colId xmlns:a16="http://schemas.microsoft.com/office/drawing/2014/main" val="3942263250"/>
                    </a:ext>
                  </a:extLst>
                </a:gridCol>
              </a:tblGrid>
              <a:tr h="448269">
                <a:tc>
                  <a:txBody>
                    <a:bodyPr/>
                    <a:lstStyle/>
                    <a:p>
                      <a:pPr algn="ctr"/>
                      <a:r>
                        <a:rPr lang="en-US" altLang="zh-CN" dirty="0"/>
                        <a:t>Tool</a:t>
                      </a:r>
                      <a:endParaRPr lang="en-CN" dirty="0"/>
                    </a:p>
                  </a:txBody>
                  <a:tcPr>
                    <a:solidFill>
                      <a:schemeClr val="accent1"/>
                    </a:solidFill>
                  </a:tcPr>
                </a:tc>
                <a:tc>
                  <a:txBody>
                    <a:bodyPr/>
                    <a:lstStyle/>
                    <a:p>
                      <a:pPr algn="ctr"/>
                      <a:r>
                        <a:rPr lang="en-US" dirty="0"/>
                        <a:t>Source</a:t>
                      </a:r>
                      <a:endParaRPr lang="en-CN" dirty="0"/>
                    </a:p>
                  </a:txBody>
                  <a:tcPr>
                    <a:solidFill>
                      <a:schemeClr val="accent1"/>
                    </a:solidFill>
                  </a:tcPr>
                </a:tc>
                <a:tc>
                  <a:txBody>
                    <a:bodyPr/>
                    <a:lstStyle/>
                    <a:p>
                      <a:pPr algn="ctr"/>
                      <a:r>
                        <a:rPr lang="en-US" dirty="0"/>
                        <a:t>Strategy</a:t>
                      </a:r>
                      <a:endParaRPr lang="en-CN" dirty="0"/>
                    </a:p>
                  </a:txBody>
                  <a:tcPr/>
                </a:tc>
                <a:tc>
                  <a:txBody>
                    <a:bodyPr/>
                    <a:lstStyle/>
                    <a:p>
                      <a:pPr algn="ctr"/>
                      <a:r>
                        <a:rPr lang="en-US" altLang="zh-CN" dirty="0"/>
                        <a:t>Release Year</a:t>
                      </a:r>
                      <a:endParaRPr lang="en-CN" dirty="0"/>
                    </a:p>
                  </a:txBody>
                  <a:tcPr/>
                </a:tc>
                <a:extLst>
                  <a:ext uri="{0D108BD9-81ED-4DB2-BD59-A6C34878D82A}">
                    <a16:rowId xmlns:a16="http://schemas.microsoft.com/office/drawing/2014/main" val="1190263515"/>
                  </a:ext>
                </a:extLst>
              </a:tr>
              <a:tr h="448269">
                <a:tc>
                  <a:txBody>
                    <a:bodyPr/>
                    <a:lstStyle/>
                    <a:p>
                      <a:pPr algn="ctr"/>
                      <a:r>
                        <a:rPr lang="en-US" altLang="zh-CN" b="1" dirty="0"/>
                        <a:t>Monkey</a:t>
                      </a:r>
                      <a:endParaRPr lang="en-CN" b="1" dirty="0"/>
                    </a:p>
                  </a:txBody>
                  <a:tcPr>
                    <a:solidFill>
                      <a:srgbClr val="CFD5EA"/>
                    </a:solidFill>
                  </a:tcPr>
                </a:tc>
                <a:tc>
                  <a:txBody>
                    <a:bodyPr/>
                    <a:lstStyle/>
                    <a:p>
                      <a:pPr algn="ctr"/>
                      <a:r>
                        <a:rPr lang="en-US" dirty="0"/>
                        <a:t>Google</a:t>
                      </a:r>
                      <a:endParaRPr lang="en-CN" dirty="0"/>
                    </a:p>
                  </a:txBody>
                  <a:tcPr/>
                </a:tc>
                <a:tc>
                  <a:txBody>
                    <a:bodyPr/>
                    <a:lstStyle/>
                    <a:p>
                      <a:pPr algn="ctr"/>
                      <a:r>
                        <a:rPr lang="en-US" dirty="0"/>
                        <a:t>Random</a:t>
                      </a:r>
                      <a:endParaRPr lang="en-CN" dirty="0"/>
                    </a:p>
                  </a:txBody>
                  <a:tcPr/>
                </a:tc>
                <a:tc>
                  <a:txBody>
                    <a:bodyPr/>
                    <a:lstStyle/>
                    <a:p>
                      <a:pPr algn="ctr"/>
                      <a:r>
                        <a:rPr lang="en-US" dirty="0"/>
                        <a:t>2008</a:t>
                      </a:r>
                      <a:endParaRPr lang="en-CN" dirty="0"/>
                    </a:p>
                  </a:txBody>
                  <a:tcPr/>
                </a:tc>
                <a:extLst>
                  <a:ext uri="{0D108BD9-81ED-4DB2-BD59-A6C34878D82A}">
                    <a16:rowId xmlns:a16="http://schemas.microsoft.com/office/drawing/2014/main" val="538772403"/>
                  </a:ext>
                </a:extLst>
              </a:tr>
              <a:tr h="448269">
                <a:tc>
                  <a:txBody>
                    <a:bodyPr/>
                    <a:lstStyle/>
                    <a:p>
                      <a:pPr algn="ctr"/>
                      <a:r>
                        <a:rPr lang="en-US" altLang="zh-CN" b="1" dirty="0"/>
                        <a:t>Stoat</a:t>
                      </a:r>
                      <a:endParaRPr lang="en-CN" b="1" dirty="0"/>
                    </a:p>
                  </a:txBody>
                  <a:tcPr>
                    <a:solidFill>
                      <a:srgbClr val="E9EBF5"/>
                    </a:solidFill>
                  </a:tcPr>
                </a:tc>
                <a:tc>
                  <a:txBody>
                    <a:bodyPr/>
                    <a:lstStyle/>
                    <a:p>
                      <a:pPr algn="ctr"/>
                      <a:r>
                        <a:rPr lang="en-US" dirty="0"/>
                        <a:t>ESEC/FSE</a:t>
                      </a:r>
                      <a:endParaRPr lang="en-CN" dirty="0"/>
                    </a:p>
                  </a:txBody>
                  <a:tcPr/>
                </a:tc>
                <a:tc>
                  <a:txBody>
                    <a:bodyPr/>
                    <a:lstStyle/>
                    <a:p>
                      <a:pPr algn="ctr"/>
                      <a:r>
                        <a:rPr lang="en-US" dirty="0"/>
                        <a:t>Model-based</a:t>
                      </a:r>
                      <a:endParaRPr lang="en-CN" dirty="0"/>
                    </a:p>
                  </a:txBody>
                  <a:tcPr/>
                </a:tc>
                <a:tc>
                  <a:txBody>
                    <a:bodyPr/>
                    <a:lstStyle/>
                    <a:p>
                      <a:pPr algn="ctr"/>
                      <a:r>
                        <a:rPr lang="en-US" dirty="0"/>
                        <a:t>2016</a:t>
                      </a:r>
                      <a:endParaRPr lang="en-CN" dirty="0"/>
                    </a:p>
                  </a:txBody>
                  <a:tcPr/>
                </a:tc>
                <a:extLst>
                  <a:ext uri="{0D108BD9-81ED-4DB2-BD59-A6C34878D82A}">
                    <a16:rowId xmlns:a16="http://schemas.microsoft.com/office/drawing/2014/main" val="85898380"/>
                  </a:ext>
                </a:extLst>
              </a:tr>
              <a:tr h="448269">
                <a:tc>
                  <a:txBody>
                    <a:bodyPr/>
                    <a:lstStyle/>
                    <a:p>
                      <a:pPr algn="ctr"/>
                      <a:r>
                        <a:rPr lang="en-US" b="1" dirty="0" err="1"/>
                        <a:t>DroidBot</a:t>
                      </a:r>
                      <a:endParaRPr lang="en-C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ICSE</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Model-based</a:t>
                      </a:r>
                      <a:endParaRPr lang="en-CN" altLang="zh-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2017</a:t>
                      </a:r>
                      <a:endParaRPr lang="en-CN" dirty="0"/>
                    </a:p>
                  </a:txBody>
                  <a:tcPr/>
                </a:tc>
                <a:extLst>
                  <a:ext uri="{0D108BD9-81ED-4DB2-BD59-A6C34878D82A}">
                    <a16:rowId xmlns:a16="http://schemas.microsoft.com/office/drawing/2014/main" val="427940993"/>
                  </a:ext>
                </a:extLst>
              </a:tr>
              <a:tr h="448269">
                <a:tc>
                  <a:txBody>
                    <a:bodyPr/>
                    <a:lstStyle/>
                    <a:p>
                      <a:pPr algn="ctr"/>
                      <a:r>
                        <a:rPr lang="en-US" b="1" dirty="0"/>
                        <a:t>APE</a:t>
                      </a:r>
                      <a:endParaRPr lang="en-C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ICSE</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Model-based</a:t>
                      </a:r>
                      <a:endParaRPr lang="en-CN" altLang="zh-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2019</a:t>
                      </a:r>
                      <a:endParaRPr lang="en-CN" dirty="0"/>
                    </a:p>
                  </a:txBody>
                  <a:tcPr/>
                </a:tc>
                <a:extLst>
                  <a:ext uri="{0D108BD9-81ED-4DB2-BD59-A6C34878D82A}">
                    <a16:rowId xmlns:a16="http://schemas.microsoft.com/office/drawing/2014/main" val="1004190057"/>
                  </a:ext>
                </a:extLst>
              </a:tr>
              <a:tr h="448269">
                <a:tc>
                  <a:txBody>
                    <a:bodyPr/>
                    <a:lstStyle/>
                    <a:p>
                      <a:pPr algn="ctr"/>
                      <a:r>
                        <a:rPr lang="en-US" b="1" dirty="0"/>
                        <a:t>Humanoid</a:t>
                      </a:r>
                      <a:endParaRPr lang="en-C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ASE</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Deep Learning-based</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2019</a:t>
                      </a:r>
                      <a:endParaRPr lang="en-CN" dirty="0"/>
                    </a:p>
                  </a:txBody>
                  <a:tcPr/>
                </a:tc>
                <a:extLst>
                  <a:ext uri="{0D108BD9-81ED-4DB2-BD59-A6C34878D82A}">
                    <a16:rowId xmlns:a16="http://schemas.microsoft.com/office/drawing/2014/main" val="3695961502"/>
                  </a:ext>
                </a:extLst>
              </a:tr>
              <a:tr h="448269">
                <a:tc>
                  <a:txBody>
                    <a:bodyPr/>
                    <a:lstStyle/>
                    <a:p>
                      <a:pPr algn="ctr"/>
                      <a:r>
                        <a:rPr lang="en-US" b="1" dirty="0"/>
                        <a:t>Q-testing</a:t>
                      </a:r>
                      <a:endParaRPr lang="en-C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ISSTA</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Reinforcement learning-based</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2020</a:t>
                      </a:r>
                      <a:endParaRPr lang="en-CN" dirty="0"/>
                    </a:p>
                  </a:txBody>
                  <a:tcPr/>
                </a:tc>
                <a:extLst>
                  <a:ext uri="{0D108BD9-81ED-4DB2-BD59-A6C34878D82A}">
                    <a16:rowId xmlns:a16="http://schemas.microsoft.com/office/drawing/2014/main" val="1674213469"/>
                  </a:ext>
                </a:extLst>
              </a:tr>
              <a:tr h="448269">
                <a:tc>
                  <a:txBody>
                    <a:bodyPr/>
                    <a:lstStyle/>
                    <a:p>
                      <a:pPr algn="ctr"/>
                      <a:r>
                        <a:rPr lang="en-US" b="1" dirty="0" err="1"/>
                        <a:t>ComboDroid</a:t>
                      </a:r>
                      <a:endParaRPr lang="en-C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ICSE</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Model-based</a:t>
                      </a:r>
                      <a:endParaRPr lang="en-CN" altLang="zh-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2020</a:t>
                      </a:r>
                      <a:endParaRPr lang="en-CN" dirty="0"/>
                    </a:p>
                  </a:txBody>
                  <a:tcPr/>
                </a:tc>
                <a:extLst>
                  <a:ext uri="{0D108BD9-81ED-4DB2-BD59-A6C34878D82A}">
                    <a16:rowId xmlns:a16="http://schemas.microsoft.com/office/drawing/2014/main" val="1306536380"/>
                  </a:ext>
                </a:extLst>
              </a:tr>
              <a:tr h="448269">
                <a:tc>
                  <a:txBody>
                    <a:bodyPr/>
                    <a:lstStyle/>
                    <a:p>
                      <a:pPr algn="ctr"/>
                      <a:r>
                        <a:rPr lang="en-US" b="1" dirty="0" err="1"/>
                        <a:t>WCTester</a:t>
                      </a:r>
                      <a:endParaRPr lang="en-C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Wechat</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Random &amp; Reinforcement learning-based</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2021</a:t>
                      </a:r>
                      <a:endParaRPr lang="en-CN" dirty="0"/>
                    </a:p>
                  </a:txBody>
                  <a:tcPr/>
                </a:tc>
                <a:extLst>
                  <a:ext uri="{0D108BD9-81ED-4DB2-BD59-A6C34878D82A}">
                    <a16:rowId xmlns:a16="http://schemas.microsoft.com/office/drawing/2014/main" val="4160596129"/>
                  </a:ext>
                </a:extLst>
              </a:tr>
              <a:tr h="448269">
                <a:tc>
                  <a:txBody>
                    <a:bodyPr/>
                    <a:lstStyle/>
                    <a:p>
                      <a:pPr algn="ctr"/>
                      <a:r>
                        <a:rPr lang="en-US" altLang="zh-CN" b="1" dirty="0" err="1"/>
                        <a:t>Fastbot</a:t>
                      </a:r>
                      <a:endParaRPr lang="en-CN"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a:t>ByteDance</a:t>
                      </a:r>
                      <a:endParaRPr lang="en-CN" altLang="zh-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Model- &amp; Reinforcement learning-based</a:t>
                      </a:r>
                      <a:endParaRPr lang="en-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2021</a:t>
                      </a:r>
                      <a:endParaRPr lang="en-CN" dirty="0"/>
                    </a:p>
                  </a:txBody>
                  <a:tcPr/>
                </a:tc>
                <a:extLst>
                  <a:ext uri="{0D108BD9-81ED-4DB2-BD59-A6C34878D82A}">
                    <a16:rowId xmlns:a16="http://schemas.microsoft.com/office/drawing/2014/main" val="941050944"/>
                  </a:ext>
                </a:extLst>
              </a:tr>
            </a:tbl>
          </a:graphicData>
        </a:graphic>
      </p:graphicFrame>
    </p:spTree>
    <p:extLst>
      <p:ext uri="{BB962C8B-B14F-4D97-AF65-F5344CB8AC3E}">
        <p14:creationId xmlns:p14="http://schemas.microsoft.com/office/powerpoint/2010/main" val="177577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BD10-E49B-C742-83CE-DEE649768000}"/>
              </a:ext>
            </a:extLst>
          </p:cNvPr>
          <p:cNvSpPr>
            <a:spLocks noGrp="1"/>
          </p:cNvSpPr>
          <p:nvPr>
            <p:ph type="title"/>
          </p:nvPr>
        </p:nvSpPr>
        <p:spPr/>
        <p:txBody>
          <a:bodyPr/>
          <a:lstStyle/>
          <a:p>
            <a:r>
              <a:rPr lang="en-US" altLang="zh-CN" dirty="0"/>
              <a:t>Selected Tools for Themis</a:t>
            </a:r>
            <a:r>
              <a:rPr lang="en-US" altLang="zh-CN" baseline="30000" dirty="0"/>
              <a:t>+</a:t>
            </a:r>
            <a:endParaRPr lang="en-US" baseline="30000" dirty="0"/>
          </a:p>
        </p:txBody>
      </p:sp>
      <p:sp>
        <p:nvSpPr>
          <p:cNvPr id="5" name="Slide Number Placeholder 4">
            <a:extLst>
              <a:ext uri="{FF2B5EF4-FFF2-40B4-BE49-F238E27FC236}">
                <a16:creationId xmlns:a16="http://schemas.microsoft.com/office/drawing/2014/main" id="{546DE185-2C31-3942-B930-0E4E835FF4A8}"/>
              </a:ext>
            </a:extLst>
          </p:cNvPr>
          <p:cNvSpPr>
            <a:spLocks noGrp="1"/>
          </p:cNvSpPr>
          <p:nvPr>
            <p:ph type="sldNum" sz="quarter" idx="12"/>
          </p:nvPr>
        </p:nvSpPr>
        <p:spPr/>
        <p:txBody>
          <a:bodyPr/>
          <a:lstStyle/>
          <a:p>
            <a:fld id="{81CE9A06-5A8D-A142-AF9C-3007BC3C9572}" type="slidenum">
              <a:rPr lang="en-CN" smtClean="0"/>
              <a:t>30</a:t>
            </a:fld>
            <a:endParaRPr lang="en-CN"/>
          </a:p>
        </p:txBody>
      </p:sp>
      <p:pic>
        <p:nvPicPr>
          <p:cNvPr id="6" name="图片 5">
            <a:extLst>
              <a:ext uri="{FF2B5EF4-FFF2-40B4-BE49-F238E27FC236}">
                <a16:creationId xmlns:a16="http://schemas.microsoft.com/office/drawing/2014/main" id="{20EF25E0-2899-19F7-2A23-7E4513974CBA}"/>
              </a:ext>
            </a:extLst>
          </p:cNvPr>
          <p:cNvPicPr>
            <a:picLocks noChangeAspect="1"/>
          </p:cNvPicPr>
          <p:nvPr/>
        </p:nvPicPr>
        <p:blipFill>
          <a:blip r:embed="rId3"/>
          <a:stretch>
            <a:fillRect/>
          </a:stretch>
        </p:blipFill>
        <p:spPr>
          <a:xfrm>
            <a:off x="1478313" y="1486348"/>
            <a:ext cx="9235373" cy="3608197"/>
          </a:xfrm>
          <a:prstGeom prst="rect">
            <a:avLst/>
          </a:prstGeom>
        </p:spPr>
      </p:pic>
      <p:sp>
        <p:nvSpPr>
          <p:cNvPr id="9" name="TextBox 10">
            <a:extLst>
              <a:ext uri="{FF2B5EF4-FFF2-40B4-BE49-F238E27FC236}">
                <a16:creationId xmlns:a16="http://schemas.microsoft.com/office/drawing/2014/main" id="{0B7712C9-D7A1-CE7E-286F-89255872D827}"/>
              </a:ext>
            </a:extLst>
          </p:cNvPr>
          <p:cNvSpPr txBox="1"/>
          <p:nvPr/>
        </p:nvSpPr>
        <p:spPr>
          <a:xfrm>
            <a:off x="2463174" y="5335207"/>
            <a:ext cx="7697941" cy="369332"/>
          </a:xfrm>
          <a:prstGeom prst="rect">
            <a:avLst/>
          </a:prstGeom>
          <a:noFill/>
        </p:spPr>
        <p:txBody>
          <a:bodyPr wrap="none" rtlCol="0">
            <a:spAutoFit/>
          </a:bodyPr>
          <a:lstStyle/>
          <a:p>
            <a:pPr marL="285750" indent="-285750">
              <a:buFont typeface="Wingdings" pitchFamily="2" charset="2"/>
              <a:buChar char="ü"/>
            </a:pPr>
            <a:r>
              <a:rPr lang="en-US" altLang="zh-CN" dirty="0">
                <a:solidFill>
                  <a:srgbClr val="FF0000"/>
                </a:solidFill>
              </a:rPr>
              <a:t>Nine</a:t>
            </a:r>
            <a:r>
              <a:rPr lang="en-CN" dirty="0"/>
              <a:t> state-of-the-art/practice GUI testing tools with different techniques</a:t>
            </a:r>
          </a:p>
        </p:txBody>
      </p:sp>
      <p:sp>
        <p:nvSpPr>
          <p:cNvPr id="10" name="TextBox 11">
            <a:extLst>
              <a:ext uri="{FF2B5EF4-FFF2-40B4-BE49-F238E27FC236}">
                <a16:creationId xmlns:a16="http://schemas.microsoft.com/office/drawing/2014/main" id="{3675BE7E-6A5E-6ADC-A490-92928D3958A2}"/>
              </a:ext>
            </a:extLst>
          </p:cNvPr>
          <p:cNvSpPr txBox="1"/>
          <p:nvPr/>
        </p:nvSpPr>
        <p:spPr>
          <a:xfrm>
            <a:off x="2463174" y="5746355"/>
            <a:ext cx="6750566" cy="369332"/>
          </a:xfrm>
          <a:prstGeom prst="rect">
            <a:avLst/>
          </a:prstGeom>
          <a:noFill/>
        </p:spPr>
        <p:txBody>
          <a:bodyPr wrap="none" rtlCol="0">
            <a:spAutoFit/>
          </a:bodyPr>
          <a:lstStyle/>
          <a:p>
            <a:pPr marL="285750" indent="-285750">
              <a:buFont typeface="Wingdings" pitchFamily="2" charset="2"/>
              <a:buChar char="ü"/>
            </a:pPr>
            <a:r>
              <a:rPr lang="en-CN" dirty="0"/>
              <a:t>Also </a:t>
            </a:r>
            <a:r>
              <a:rPr lang="en-US" altLang="zh-CN" dirty="0"/>
              <a:t>the</a:t>
            </a:r>
            <a:r>
              <a:rPr lang="zh-CN" altLang="en-US" dirty="0"/>
              <a:t> </a:t>
            </a:r>
            <a:r>
              <a:rPr lang="en-US" altLang="zh-CN" dirty="0"/>
              <a:t>t</a:t>
            </a:r>
            <a:r>
              <a:rPr lang="en-CN" dirty="0"/>
              <a:t>wo well-known </a:t>
            </a:r>
            <a:r>
              <a:rPr lang="en-US" dirty="0"/>
              <a:t>industrial tools</a:t>
            </a:r>
            <a:r>
              <a:rPr lang="en-CN" dirty="0"/>
              <a:t>, </a:t>
            </a:r>
            <a:r>
              <a:rPr lang="en-US" dirty="0" err="1">
                <a:solidFill>
                  <a:srgbClr val="FF0000"/>
                </a:solidFill>
              </a:rPr>
              <a:t>WCTester</a:t>
            </a:r>
            <a:r>
              <a:rPr lang="en-CN" dirty="0">
                <a:solidFill>
                  <a:srgbClr val="FF0000"/>
                </a:solidFill>
              </a:rPr>
              <a:t> and </a:t>
            </a:r>
            <a:r>
              <a:rPr lang="en-US" dirty="0" err="1">
                <a:solidFill>
                  <a:srgbClr val="FF0000"/>
                </a:solidFill>
              </a:rPr>
              <a:t>Fastbot</a:t>
            </a:r>
            <a:endParaRPr lang="en-CN" dirty="0">
              <a:solidFill>
                <a:srgbClr val="FF0000"/>
              </a:solidFill>
            </a:endParaRPr>
          </a:p>
        </p:txBody>
      </p:sp>
      <p:sp>
        <p:nvSpPr>
          <p:cNvPr id="11" name="Rectangle 5">
            <a:extLst>
              <a:ext uri="{FF2B5EF4-FFF2-40B4-BE49-F238E27FC236}">
                <a16:creationId xmlns:a16="http://schemas.microsoft.com/office/drawing/2014/main" id="{A05CE1DB-DE9F-20D0-BEBF-94501D54F3A1}"/>
              </a:ext>
            </a:extLst>
          </p:cNvPr>
          <p:cNvSpPr/>
          <p:nvPr/>
        </p:nvSpPr>
        <p:spPr>
          <a:xfrm>
            <a:off x="1338267" y="1444532"/>
            <a:ext cx="2249813" cy="3608197"/>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3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Research</a:t>
            </a:r>
            <a:r>
              <a:rPr lang="zh-CN" altLang="en-US" dirty="0"/>
              <a:t> </a:t>
            </a:r>
            <a:r>
              <a:rPr lang="en-US" altLang="zh-CN" dirty="0"/>
              <a:t>Questions</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31</a:t>
            </a:fld>
            <a:endParaRPr lang="en-CN"/>
          </a:p>
        </p:txBody>
      </p:sp>
      <p:sp>
        <p:nvSpPr>
          <p:cNvPr id="5" name="Content Placeholder 2">
            <a:extLst>
              <a:ext uri="{FF2B5EF4-FFF2-40B4-BE49-F238E27FC236}">
                <a16:creationId xmlns:a16="http://schemas.microsoft.com/office/drawing/2014/main" id="{4842087A-9241-CE53-A444-E69F8A67985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RQ1</a:t>
            </a:r>
            <a:r>
              <a:rPr lang="en-US" dirty="0"/>
              <a:t>: </a:t>
            </a:r>
            <a:r>
              <a:rPr lang="en-US" altLang="zh-CN" dirty="0"/>
              <a:t>Can Themis</a:t>
            </a:r>
            <a:r>
              <a:rPr lang="en-US" altLang="zh-CN" baseline="30000" dirty="0"/>
              <a:t>+</a:t>
            </a:r>
            <a:r>
              <a:rPr lang="en-US" altLang="zh-CN" dirty="0"/>
              <a:t> provide </a:t>
            </a:r>
            <a:r>
              <a:rPr lang="en-US" altLang="zh-CN" b="1" i="1" dirty="0">
                <a:solidFill>
                  <a:srgbClr val="C00000"/>
                </a:solidFill>
              </a:rPr>
              <a:t>the clues </a:t>
            </a:r>
            <a:r>
              <a:rPr lang="en-US" altLang="zh-CN" dirty="0"/>
              <a:t>on the bugs missed by automated GUI testing tools, compared to Themis? </a:t>
            </a:r>
          </a:p>
          <a:p>
            <a:endParaRPr lang="en-US" dirty="0"/>
          </a:p>
        </p:txBody>
      </p:sp>
    </p:spTree>
    <p:extLst>
      <p:ext uri="{BB962C8B-B14F-4D97-AF65-F5344CB8AC3E}">
        <p14:creationId xmlns:p14="http://schemas.microsoft.com/office/powerpoint/2010/main" val="127008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BD10-E49B-C742-83CE-DEE649768000}"/>
              </a:ext>
            </a:extLst>
          </p:cNvPr>
          <p:cNvSpPr>
            <a:spLocks noGrp="1"/>
          </p:cNvSpPr>
          <p:nvPr>
            <p:ph type="title"/>
          </p:nvPr>
        </p:nvSpPr>
        <p:spPr/>
        <p:txBody>
          <a:bodyPr/>
          <a:lstStyle/>
          <a:p>
            <a:r>
              <a:rPr lang="en-US" altLang="zh-CN" dirty="0"/>
              <a:t>Evaluation</a:t>
            </a:r>
            <a:r>
              <a:rPr lang="zh-CN" altLang="en-US" dirty="0"/>
              <a:t> </a:t>
            </a:r>
            <a:r>
              <a:rPr lang="en-US" altLang="zh-CN" dirty="0"/>
              <a:t>Setup for RQ1</a:t>
            </a:r>
            <a:endParaRPr lang="en-US" dirty="0"/>
          </a:p>
        </p:txBody>
      </p:sp>
      <p:sp>
        <p:nvSpPr>
          <p:cNvPr id="3" name="Content Placeholder 2">
            <a:extLst>
              <a:ext uri="{FF2B5EF4-FFF2-40B4-BE49-F238E27FC236}">
                <a16:creationId xmlns:a16="http://schemas.microsoft.com/office/drawing/2014/main" id="{D65D8D49-A979-B94E-8D0F-F27F87859BD2}"/>
              </a:ext>
            </a:extLst>
          </p:cNvPr>
          <p:cNvSpPr>
            <a:spLocks noGrp="1"/>
          </p:cNvSpPr>
          <p:nvPr>
            <p:ph idx="1"/>
          </p:nvPr>
        </p:nvSpPr>
        <p:spPr>
          <a:xfrm>
            <a:off x="838200" y="1810543"/>
            <a:ext cx="10515600" cy="4351338"/>
          </a:xfrm>
        </p:spPr>
        <p:txBody>
          <a:bodyPr/>
          <a:lstStyle/>
          <a:p>
            <a:r>
              <a:rPr lang="en-US" altLang="zh-CN" dirty="0"/>
              <a:t>Run</a:t>
            </a:r>
            <a:r>
              <a:rPr lang="zh-CN" altLang="en-US" dirty="0"/>
              <a:t> </a:t>
            </a:r>
            <a:r>
              <a:rPr lang="en-US" altLang="zh-CN" dirty="0"/>
              <a:t>each</a:t>
            </a:r>
            <a:r>
              <a:rPr lang="zh-CN" altLang="en-US" dirty="0"/>
              <a:t> </a:t>
            </a:r>
            <a:r>
              <a:rPr lang="en-US" altLang="zh-CN" dirty="0"/>
              <a:t>bug/tool</a:t>
            </a:r>
            <a:r>
              <a:rPr lang="zh-CN" altLang="en-US" dirty="0"/>
              <a:t> </a:t>
            </a:r>
            <a:r>
              <a:rPr lang="en-US" altLang="zh-CN" dirty="0"/>
              <a:t>for</a:t>
            </a:r>
            <a:r>
              <a:rPr lang="zh-CN" altLang="en-US" dirty="0"/>
              <a:t> </a:t>
            </a:r>
            <a:r>
              <a:rPr lang="en-US" altLang="zh-CN" dirty="0">
                <a:solidFill>
                  <a:srgbClr val="FF0000"/>
                </a:solidFill>
              </a:rPr>
              <a:t>6</a:t>
            </a:r>
            <a:r>
              <a:rPr lang="zh-CN" altLang="en-US" dirty="0">
                <a:solidFill>
                  <a:srgbClr val="FF0000"/>
                </a:solidFill>
              </a:rPr>
              <a:t> </a:t>
            </a:r>
            <a:r>
              <a:rPr lang="en-US" altLang="zh-CN" dirty="0">
                <a:solidFill>
                  <a:srgbClr val="FF0000"/>
                </a:solidFill>
              </a:rPr>
              <a:t>hours</a:t>
            </a:r>
            <a:r>
              <a:rPr lang="zh-CN" altLang="en-US" dirty="0">
                <a:solidFill>
                  <a:srgbClr val="FF0000"/>
                </a:solidFill>
              </a:rPr>
              <a:t> </a:t>
            </a:r>
            <a:r>
              <a:rPr lang="en-US" altLang="zh-CN" dirty="0"/>
              <a:t>and</a:t>
            </a:r>
            <a:r>
              <a:rPr lang="zh-CN" altLang="en-US" dirty="0"/>
              <a:t> </a:t>
            </a:r>
            <a:r>
              <a:rPr lang="en-US" altLang="zh-CN" dirty="0"/>
              <a:t>repeat</a:t>
            </a:r>
            <a:r>
              <a:rPr lang="zh-CN" altLang="en-US" dirty="0"/>
              <a:t> </a:t>
            </a:r>
            <a:r>
              <a:rPr lang="en-US" altLang="zh-CN" dirty="0">
                <a:solidFill>
                  <a:srgbClr val="FF0000"/>
                </a:solidFill>
              </a:rPr>
              <a:t>5</a:t>
            </a:r>
            <a:r>
              <a:rPr lang="zh-CN" altLang="en-US" dirty="0">
                <a:solidFill>
                  <a:srgbClr val="FF0000"/>
                </a:solidFill>
              </a:rPr>
              <a:t> </a:t>
            </a:r>
            <a:r>
              <a:rPr lang="en-US" altLang="zh-CN" dirty="0">
                <a:solidFill>
                  <a:srgbClr val="FF0000"/>
                </a:solidFill>
              </a:rPr>
              <a:t>times</a:t>
            </a:r>
          </a:p>
          <a:p>
            <a:endParaRPr lang="en-US" dirty="0"/>
          </a:p>
          <a:p>
            <a:r>
              <a:rPr lang="en-US" altLang="zh-CN" dirty="0"/>
              <a:t>Run</a:t>
            </a:r>
            <a:r>
              <a:rPr lang="zh-CN" altLang="en-US" dirty="0"/>
              <a:t> </a:t>
            </a:r>
            <a:r>
              <a:rPr lang="en-US" altLang="zh-CN" dirty="0"/>
              <a:t>all</a:t>
            </a:r>
            <a:r>
              <a:rPr lang="zh-CN" altLang="en-US" dirty="0"/>
              <a:t> </a:t>
            </a:r>
            <a:r>
              <a:rPr lang="en-US" altLang="zh-CN" dirty="0"/>
              <a:t>the</a:t>
            </a:r>
            <a:r>
              <a:rPr lang="zh-CN" altLang="en-US" dirty="0"/>
              <a:t> </a:t>
            </a:r>
            <a:r>
              <a:rPr lang="en-US" altLang="zh-CN" dirty="0"/>
              <a:t>apps</a:t>
            </a:r>
            <a:r>
              <a:rPr lang="zh-CN" altLang="en-US" dirty="0"/>
              <a:t> </a:t>
            </a:r>
            <a:r>
              <a:rPr lang="en-US" altLang="zh-CN" dirty="0"/>
              <a:t>on</a:t>
            </a:r>
            <a:r>
              <a:rPr lang="zh-CN" altLang="en-US" dirty="0"/>
              <a:t> </a:t>
            </a:r>
            <a:r>
              <a:rPr lang="en-US" altLang="zh-CN" dirty="0">
                <a:solidFill>
                  <a:srgbClr val="FF0000"/>
                </a:solidFill>
              </a:rPr>
              <a:t>Android</a:t>
            </a:r>
            <a:r>
              <a:rPr lang="zh-CN" altLang="en-US" dirty="0"/>
              <a:t> </a:t>
            </a:r>
            <a:r>
              <a:rPr lang="en-US" altLang="zh-CN" dirty="0"/>
              <a:t>emulators</a:t>
            </a:r>
            <a:r>
              <a:rPr lang="zh-CN" altLang="en-US" dirty="0"/>
              <a:t> </a:t>
            </a:r>
            <a:r>
              <a:rPr lang="en-US" altLang="zh-CN" dirty="0">
                <a:solidFill>
                  <a:srgbClr val="FF0000"/>
                </a:solidFill>
              </a:rPr>
              <a:t>7.1</a:t>
            </a:r>
            <a:r>
              <a:rPr lang="zh-CN" altLang="en-US" dirty="0"/>
              <a:t> </a:t>
            </a:r>
            <a:endParaRPr lang="en-US" altLang="zh-CN" dirty="0"/>
          </a:p>
          <a:p>
            <a:endParaRPr lang="en-US" dirty="0"/>
          </a:p>
          <a:p>
            <a:r>
              <a:rPr lang="en-US" altLang="zh-CN" dirty="0"/>
              <a:t>Total</a:t>
            </a:r>
            <a:r>
              <a:rPr lang="zh-CN" altLang="en-US" dirty="0"/>
              <a:t> </a:t>
            </a:r>
            <a:r>
              <a:rPr lang="en-US" altLang="zh-CN" dirty="0"/>
              <a:t>time</a:t>
            </a:r>
            <a:r>
              <a:rPr lang="zh-CN" altLang="en-US" dirty="0"/>
              <a:t> </a:t>
            </a:r>
            <a:r>
              <a:rPr lang="en-US" altLang="zh-CN" dirty="0"/>
              <a:t>cost:</a:t>
            </a:r>
            <a:r>
              <a:rPr lang="zh-CN" altLang="en-US" dirty="0"/>
              <a:t> </a:t>
            </a:r>
            <a:r>
              <a:rPr lang="en-US" altLang="zh-CN" dirty="0">
                <a:solidFill>
                  <a:srgbClr val="FF0000"/>
                </a:solidFill>
              </a:rPr>
              <a:t>47*6*5*9=12690</a:t>
            </a:r>
            <a:r>
              <a:rPr lang="en-US" altLang="zh-CN" dirty="0"/>
              <a:t> CPU hours</a:t>
            </a:r>
            <a:endParaRPr lang="en-US" dirty="0"/>
          </a:p>
        </p:txBody>
      </p:sp>
      <p:sp>
        <p:nvSpPr>
          <p:cNvPr id="5" name="Slide Number Placeholder 4">
            <a:extLst>
              <a:ext uri="{FF2B5EF4-FFF2-40B4-BE49-F238E27FC236}">
                <a16:creationId xmlns:a16="http://schemas.microsoft.com/office/drawing/2014/main" id="{546DE185-2C31-3942-B930-0E4E835FF4A8}"/>
              </a:ext>
            </a:extLst>
          </p:cNvPr>
          <p:cNvSpPr>
            <a:spLocks noGrp="1"/>
          </p:cNvSpPr>
          <p:nvPr>
            <p:ph type="sldNum" sz="quarter" idx="12"/>
          </p:nvPr>
        </p:nvSpPr>
        <p:spPr/>
        <p:txBody>
          <a:bodyPr/>
          <a:lstStyle/>
          <a:p>
            <a:fld id="{81CE9A06-5A8D-A142-AF9C-3007BC3C9572}" type="slidenum">
              <a:rPr lang="en-CN" smtClean="0"/>
              <a:t>32</a:t>
            </a:fld>
            <a:endParaRPr lang="en-CN"/>
          </a:p>
        </p:txBody>
      </p:sp>
    </p:spTree>
    <p:extLst>
      <p:ext uri="{BB962C8B-B14F-4D97-AF65-F5344CB8AC3E}">
        <p14:creationId xmlns:p14="http://schemas.microsoft.com/office/powerpoint/2010/main" val="3819785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21FE-B28F-4542-A52E-37A9AA6846F2}"/>
              </a:ext>
            </a:extLst>
          </p:cNvPr>
          <p:cNvSpPr>
            <a:spLocks noGrp="1"/>
          </p:cNvSpPr>
          <p:nvPr>
            <p:ph type="title"/>
          </p:nvPr>
        </p:nvSpPr>
        <p:spPr/>
        <p:txBody>
          <a:bodyPr/>
          <a:lstStyle/>
          <a:p>
            <a:r>
              <a:rPr lang="en-US" altLang="zh-CN" dirty="0"/>
              <a:t>RQ1:</a:t>
            </a:r>
            <a:r>
              <a:rPr lang="zh-CN" altLang="en-US" dirty="0"/>
              <a:t> </a:t>
            </a:r>
            <a:r>
              <a:rPr lang="en-US" altLang="zh-CN" dirty="0"/>
              <a:t>R</a:t>
            </a:r>
            <a:r>
              <a:rPr lang="en-US" dirty="0"/>
              <a:t>esults</a:t>
            </a:r>
            <a:endParaRPr lang="en-CN" dirty="0"/>
          </a:p>
        </p:txBody>
      </p:sp>
      <p:sp>
        <p:nvSpPr>
          <p:cNvPr id="4" name="Slide Number Placeholder 3">
            <a:extLst>
              <a:ext uri="{FF2B5EF4-FFF2-40B4-BE49-F238E27FC236}">
                <a16:creationId xmlns:a16="http://schemas.microsoft.com/office/drawing/2014/main" id="{E1DE0016-C0AB-9645-9D6E-8EEA9B934B66}"/>
              </a:ext>
            </a:extLst>
          </p:cNvPr>
          <p:cNvSpPr>
            <a:spLocks noGrp="1"/>
          </p:cNvSpPr>
          <p:nvPr>
            <p:ph type="sldNum" sz="quarter" idx="12"/>
          </p:nvPr>
        </p:nvSpPr>
        <p:spPr/>
        <p:txBody>
          <a:bodyPr/>
          <a:lstStyle/>
          <a:p>
            <a:fld id="{81CE9A06-5A8D-A142-AF9C-3007BC3C9572}" type="slidenum">
              <a:rPr lang="en-CN" smtClean="0"/>
              <a:t>33</a:t>
            </a:fld>
            <a:endParaRPr lang="en-CN"/>
          </a:p>
        </p:txBody>
      </p:sp>
      <p:graphicFrame>
        <p:nvGraphicFramePr>
          <p:cNvPr id="8" name="表格 7">
            <a:extLst>
              <a:ext uri="{FF2B5EF4-FFF2-40B4-BE49-F238E27FC236}">
                <a16:creationId xmlns:a16="http://schemas.microsoft.com/office/drawing/2014/main" id="{E15AFFD9-3AA7-4464-BFF3-F2E824DE1B95}"/>
              </a:ext>
            </a:extLst>
          </p:cNvPr>
          <p:cNvGraphicFramePr>
            <a:graphicFrameLocks noGrp="1"/>
          </p:cNvGraphicFramePr>
          <p:nvPr>
            <p:extLst>
              <p:ext uri="{D42A27DB-BD31-4B8C-83A1-F6EECF244321}">
                <p14:modId xmlns:p14="http://schemas.microsoft.com/office/powerpoint/2010/main" val="1635305102"/>
              </p:ext>
            </p:extLst>
          </p:nvPr>
        </p:nvGraphicFramePr>
        <p:xfrm>
          <a:off x="160898" y="1690688"/>
          <a:ext cx="11870203" cy="3699072"/>
        </p:xfrm>
        <a:graphic>
          <a:graphicData uri="http://schemas.openxmlformats.org/drawingml/2006/table">
            <a:tbl>
              <a:tblPr/>
              <a:tblGrid>
                <a:gridCol w="1422944">
                  <a:extLst>
                    <a:ext uri="{9D8B030D-6E8A-4147-A177-3AD203B41FA5}">
                      <a16:colId xmlns:a16="http://schemas.microsoft.com/office/drawing/2014/main" val="1305648671"/>
                    </a:ext>
                  </a:extLst>
                </a:gridCol>
                <a:gridCol w="946994">
                  <a:extLst>
                    <a:ext uri="{9D8B030D-6E8A-4147-A177-3AD203B41FA5}">
                      <a16:colId xmlns:a16="http://schemas.microsoft.com/office/drawing/2014/main" val="988475613"/>
                    </a:ext>
                  </a:extLst>
                </a:gridCol>
                <a:gridCol w="1055585">
                  <a:extLst>
                    <a:ext uri="{9D8B030D-6E8A-4147-A177-3AD203B41FA5}">
                      <a16:colId xmlns:a16="http://schemas.microsoft.com/office/drawing/2014/main" val="3736754290"/>
                    </a:ext>
                  </a:extLst>
                </a:gridCol>
                <a:gridCol w="1055585">
                  <a:extLst>
                    <a:ext uri="{9D8B030D-6E8A-4147-A177-3AD203B41FA5}">
                      <a16:colId xmlns:a16="http://schemas.microsoft.com/office/drawing/2014/main" val="1729716904"/>
                    </a:ext>
                  </a:extLst>
                </a:gridCol>
                <a:gridCol w="1055585">
                  <a:extLst>
                    <a:ext uri="{9D8B030D-6E8A-4147-A177-3AD203B41FA5}">
                      <a16:colId xmlns:a16="http://schemas.microsoft.com/office/drawing/2014/main" val="901394200"/>
                    </a:ext>
                  </a:extLst>
                </a:gridCol>
                <a:gridCol w="1055585">
                  <a:extLst>
                    <a:ext uri="{9D8B030D-6E8A-4147-A177-3AD203B41FA5}">
                      <a16:colId xmlns:a16="http://schemas.microsoft.com/office/drawing/2014/main" val="3365579084"/>
                    </a:ext>
                  </a:extLst>
                </a:gridCol>
                <a:gridCol w="1055585">
                  <a:extLst>
                    <a:ext uri="{9D8B030D-6E8A-4147-A177-3AD203B41FA5}">
                      <a16:colId xmlns:a16="http://schemas.microsoft.com/office/drawing/2014/main" val="3079131677"/>
                    </a:ext>
                  </a:extLst>
                </a:gridCol>
                <a:gridCol w="1055585">
                  <a:extLst>
                    <a:ext uri="{9D8B030D-6E8A-4147-A177-3AD203B41FA5}">
                      <a16:colId xmlns:a16="http://schemas.microsoft.com/office/drawing/2014/main" val="913629011"/>
                    </a:ext>
                  </a:extLst>
                </a:gridCol>
                <a:gridCol w="1055585">
                  <a:extLst>
                    <a:ext uri="{9D8B030D-6E8A-4147-A177-3AD203B41FA5}">
                      <a16:colId xmlns:a16="http://schemas.microsoft.com/office/drawing/2014/main" val="2079986209"/>
                    </a:ext>
                  </a:extLst>
                </a:gridCol>
                <a:gridCol w="1055585">
                  <a:extLst>
                    <a:ext uri="{9D8B030D-6E8A-4147-A177-3AD203B41FA5}">
                      <a16:colId xmlns:a16="http://schemas.microsoft.com/office/drawing/2014/main" val="551920570"/>
                    </a:ext>
                  </a:extLst>
                </a:gridCol>
                <a:gridCol w="1055585">
                  <a:extLst>
                    <a:ext uri="{9D8B030D-6E8A-4147-A177-3AD203B41FA5}">
                      <a16:colId xmlns:a16="http://schemas.microsoft.com/office/drawing/2014/main" val="1883472602"/>
                    </a:ext>
                  </a:extLst>
                </a:gridCol>
              </a:tblGrid>
              <a:tr h="462384">
                <a:tc rowSpan="2">
                  <a:txBody>
                    <a:bodyPr/>
                    <a:lstStyle/>
                    <a:p>
                      <a:pPr algn="ctr" fontAlgn="ctr" latinLnBrk="0"/>
                      <a:r>
                        <a:rPr lang="en-US" sz="2000" b="1" i="0" dirty="0">
                          <a:solidFill>
                            <a:schemeClr val="bg1"/>
                          </a:solidFill>
                          <a:effectLst/>
                        </a:rPr>
                        <a:t>Bugs</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gridSpan="3">
                  <a:txBody>
                    <a:bodyPr/>
                    <a:lstStyle/>
                    <a:p>
                      <a:pPr algn="ctr" fontAlgn="ctr" latinLnBrk="0"/>
                      <a:r>
                        <a:rPr lang="en-US" sz="1800" b="1" i="0" dirty="0">
                          <a:solidFill>
                            <a:schemeClr val="bg1"/>
                          </a:solidFill>
                          <a:effectLst/>
                        </a:rPr>
                        <a:t>Monkey</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latinLnBrk="0"/>
                      <a:r>
                        <a:rPr lang="en-US" sz="1800" b="1" i="0" dirty="0" err="1">
                          <a:solidFill>
                            <a:schemeClr val="bg1"/>
                          </a:solidFill>
                          <a:effectLst/>
                        </a:rPr>
                        <a:t>WCTester</a:t>
                      </a:r>
                      <a:endParaRPr lang="en-US" sz="1800" b="1" i="0" dirty="0">
                        <a:solidFill>
                          <a:schemeClr val="bg1"/>
                        </a:solidFill>
                        <a:effectLst/>
                      </a:endParaRP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latinLnBrk="0"/>
                      <a:r>
                        <a:rPr lang="en-US" sz="1800" b="1" i="0" dirty="0" err="1">
                          <a:solidFill>
                            <a:schemeClr val="bg1"/>
                          </a:solidFill>
                          <a:effectLst/>
                        </a:rPr>
                        <a:t>Fastbot</a:t>
                      </a:r>
                      <a:endParaRPr lang="en-US" sz="1800" b="1" i="0" dirty="0">
                        <a:solidFill>
                          <a:schemeClr val="bg1"/>
                        </a:solidFill>
                        <a:effectLst/>
                      </a:endParaRP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tc>
                  <a:txBody>
                    <a:bodyPr/>
                    <a:lstStyle/>
                    <a:p>
                      <a:pPr algn="ctr" fontAlgn="ctr" latinLnBrk="0"/>
                      <a:r>
                        <a:rPr lang="en-US" sz="1800" b="1" i="0" dirty="0">
                          <a:solidFill>
                            <a:schemeClr val="bg1"/>
                          </a:solidFill>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extLst>
                  <a:ext uri="{0D108BD9-81ED-4DB2-BD59-A6C34878D82A}">
                    <a16:rowId xmlns:a16="http://schemas.microsoft.com/office/drawing/2014/main" val="2029669143"/>
                  </a:ext>
                </a:extLst>
              </a:tr>
              <a:tr h="462384">
                <a:tc vMerge="1">
                  <a:txBody>
                    <a:bodyPr/>
                    <a:lstStyle/>
                    <a:p>
                      <a:endParaRPr lang="zh-CN" altLang="en-US"/>
                    </a:p>
                  </a:txBody>
                  <a:tcPr/>
                </a:tc>
                <a:tc>
                  <a:txBody>
                    <a:bodyPr/>
                    <a:lstStyle/>
                    <a:p>
                      <a:pPr algn="ctr" fontAlgn="ctr" latinLnBrk="0"/>
                      <a:r>
                        <a:rPr lang="en-US" sz="1600" b="1" i="0" dirty="0">
                          <a:solidFill>
                            <a:schemeClr val="bg1"/>
                          </a:solidFill>
                          <a:effectLst/>
                        </a:rPr>
                        <a:t>EC</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EPC</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MD</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EC</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EPC</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MD</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EC</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EPC</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MD</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tc>
                  <a:txBody>
                    <a:bodyPr/>
                    <a:lstStyle/>
                    <a:p>
                      <a:pPr algn="ctr" fontAlgn="ctr" latinLnBrk="0"/>
                      <a:r>
                        <a:rPr lang="en-US" sz="1600" b="1" i="0" dirty="0">
                          <a:solidFill>
                            <a:schemeClr val="bg1"/>
                          </a:solidFill>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chemeClr val="accent1"/>
                    </a:solidFill>
                  </a:tcPr>
                </a:tc>
                <a:extLst>
                  <a:ext uri="{0D108BD9-81ED-4DB2-BD59-A6C34878D82A}">
                    <a16:rowId xmlns:a16="http://schemas.microsoft.com/office/drawing/2014/main" val="1075292888"/>
                  </a:ext>
                </a:extLst>
              </a:tr>
              <a:tr h="462384">
                <a:tc>
                  <a:txBody>
                    <a:bodyPr/>
                    <a:lstStyle/>
                    <a:p>
                      <a:pPr algn="ctr" fontAlgn="ctr" latinLnBrk="0"/>
                      <a:r>
                        <a:rPr lang="en-US" sz="1600" b="1" i="0" dirty="0">
                          <a:effectLst/>
                        </a:rPr>
                        <a:t>AD-#118</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50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47</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7</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50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43</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7</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50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43</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7</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extLst>
                  <a:ext uri="{0D108BD9-81ED-4DB2-BD59-A6C34878D82A}">
                    <a16:rowId xmlns:a16="http://schemas.microsoft.com/office/drawing/2014/main" val="473658586"/>
                  </a:ext>
                </a:extLst>
              </a:tr>
              <a:tr h="462384">
                <a:tc>
                  <a:txBody>
                    <a:bodyPr/>
                    <a:lstStyle/>
                    <a:p>
                      <a:pPr algn="ctr" fontAlgn="ctr" latinLnBrk="0"/>
                      <a:r>
                        <a:rPr lang="en-US" sz="1600" b="1" i="0" dirty="0">
                          <a:effectLst/>
                        </a:rPr>
                        <a:t>Anki-#4200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a:effectLst/>
                        </a:rPr>
                        <a:t>75</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33</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3</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extLst>
                  <a:ext uri="{0D108BD9-81ED-4DB2-BD59-A6C34878D82A}">
                    <a16:rowId xmlns:a16="http://schemas.microsoft.com/office/drawing/2014/main" val="1359593540"/>
                  </a:ext>
                </a:extLst>
              </a:tr>
              <a:tr h="462384">
                <a:tc>
                  <a:txBody>
                    <a:bodyPr/>
                    <a:lstStyle/>
                    <a:p>
                      <a:pPr algn="ctr" fontAlgn="ctr" latinLnBrk="0"/>
                      <a:r>
                        <a:rPr lang="en-US" sz="1600" b="1" i="0" dirty="0">
                          <a:effectLst/>
                        </a:rPr>
                        <a:t>GHD-#73</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extLst>
                  <a:ext uri="{0D108BD9-81ED-4DB2-BD59-A6C34878D82A}">
                    <a16:rowId xmlns:a16="http://schemas.microsoft.com/office/drawing/2014/main" val="1152183799"/>
                  </a:ext>
                </a:extLst>
              </a:tr>
              <a:tr h="462384">
                <a:tc>
                  <a:txBody>
                    <a:bodyPr/>
                    <a:lstStyle/>
                    <a:p>
                      <a:pPr algn="ctr" fontAlgn="ctr" latinLnBrk="0"/>
                      <a:r>
                        <a:rPr lang="en-US" sz="1600" b="1" i="0" dirty="0">
                          <a:effectLst/>
                        </a:rPr>
                        <a:t>SN-#114</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20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5</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5</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40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17</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3</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71</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1</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E9EBF5"/>
                    </a:solidFill>
                  </a:tcPr>
                </a:tc>
                <a:extLst>
                  <a:ext uri="{0D108BD9-81ED-4DB2-BD59-A6C34878D82A}">
                    <a16:rowId xmlns:a16="http://schemas.microsoft.com/office/drawing/2014/main" val="2484672978"/>
                  </a:ext>
                </a:extLst>
              </a:tr>
              <a:tr h="462384">
                <a:tc>
                  <a:txBody>
                    <a:bodyPr/>
                    <a:lstStyle/>
                    <a:p>
                      <a:pPr algn="ctr" fontAlgn="ctr" latinLnBrk="0"/>
                      <a:r>
                        <a:rPr lang="en-US" sz="1600" b="1" i="0" dirty="0">
                          <a:effectLst/>
                        </a:rPr>
                        <a:t>NC-#4792</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a:effectLst/>
                        </a:rPr>
                        <a:t>60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a:effectLst/>
                        </a:rPr>
                        <a:t>46</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a:effectLst/>
                        </a:rPr>
                        <a:t>2</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a:effectLst/>
                        </a:rPr>
                        <a:t>73</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a:effectLst/>
                        </a:rPr>
                        <a:t>2</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a:effectLst/>
                        </a:rPr>
                        <a:t>100</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a:effectLst/>
                        </a:rPr>
                        <a:t>82</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2</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extLst>
                  <a:ext uri="{0D108BD9-81ED-4DB2-BD59-A6C34878D82A}">
                    <a16:rowId xmlns:a16="http://schemas.microsoft.com/office/drawing/2014/main" val="1899099750"/>
                  </a:ext>
                </a:extLst>
              </a:tr>
              <a:tr h="462384">
                <a:tc>
                  <a:txBody>
                    <a:bodyPr/>
                    <a:lstStyle/>
                    <a:p>
                      <a:pPr algn="ctr" fontAlgn="ctr" latinLnBrk="0"/>
                      <a:r>
                        <a:rPr lang="en-US" sz="1600" b="1"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tc>
                  <a:txBody>
                    <a:bodyPr/>
                    <a:lstStyle/>
                    <a:p>
                      <a:pPr algn="ctr" fontAlgn="ctr" latinLnBrk="0"/>
                      <a:r>
                        <a:rPr lang="en-US" altLang="zh-CN" sz="1800" b="0" i="0" dirty="0">
                          <a:effectLst/>
                        </a:rPr>
                        <a:t>…</a:t>
                      </a:r>
                    </a:p>
                  </a:txBody>
                  <a:tcPr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CFD5EA"/>
                    </a:solidFill>
                  </a:tcPr>
                </a:tc>
                <a:extLst>
                  <a:ext uri="{0D108BD9-81ED-4DB2-BD59-A6C34878D82A}">
                    <a16:rowId xmlns:a16="http://schemas.microsoft.com/office/drawing/2014/main" val="3744188410"/>
                  </a:ext>
                </a:extLst>
              </a:tr>
            </a:tbl>
          </a:graphicData>
        </a:graphic>
      </p:graphicFrame>
      <p:sp>
        <p:nvSpPr>
          <p:cNvPr id="10" name="文本框 9">
            <a:extLst>
              <a:ext uri="{FF2B5EF4-FFF2-40B4-BE49-F238E27FC236}">
                <a16:creationId xmlns:a16="http://schemas.microsoft.com/office/drawing/2014/main" id="{3410D5AB-FF1D-025D-CE83-69A4962BC0E7}"/>
              </a:ext>
            </a:extLst>
          </p:cNvPr>
          <p:cNvSpPr txBox="1"/>
          <p:nvPr/>
        </p:nvSpPr>
        <p:spPr>
          <a:xfrm>
            <a:off x="4848064" y="5503723"/>
            <a:ext cx="6096000" cy="369332"/>
          </a:xfrm>
          <a:prstGeom prst="rect">
            <a:avLst/>
          </a:prstGeom>
          <a:noFill/>
        </p:spPr>
        <p:txBody>
          <a:bodyPr wrap="square">
            <a:spAutoFit/>
          </a:bodyPr>
          <a:lstStyle/>
          <a:p>
            <a:pPr marL="285750" indent="-285750">
              <a:buFont typeface="Wingdings" pitchFamily="2" charset="2"/>
              <a:buChar char="ü"/>
            </a:pPr>
            <a:r>
              <a:rPr lang="en-US" altLang="zh-CN" dirty="0">
                <a:solidFill>
                  <a:srgbClr val="FF0000"/>
                </a:solidFill>
              </a:rPr>
              <a:t>Detailed clue metrics</a:t>
            </a:r>
          </a:p>
        </p:txBody>
      </p:sp>
    </p:spTree>
    <p:extLst>
      <p:ext uri="{BB962C8B-B14F-4D97-AF65-F5344CB8AC3E}">
        <p14:creationId xmlns:p14="http://schemas.microsoft.com/office/powerpoint/2010/main" val="3721473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Research</a:t>
            </a:r>
            <a:r>
              <a:rPr lang="zh-CN" altLang="en-US" dirty="0"/>
              <a:t> </a:t>
            </a:r>
            <a:r>
              <a:rPr lang="en-US" altLang="zh-CN" dirty="0"/>
              <a:t>Questions</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34</a:t>
            </a:fld>
            <a:endParaRPr lang="en-CN"/>
          </a:p>
        </p:txBody>
      </p:sp>
      <p:sp>
        <p:nvSpPr>
          <p:cNvPr id="5" name="Content Placeholder 2">
            <a:extLst>
              <a:ext uri="{FF2B5EF4-FFF2-40B4-BE49-F238E27FC236}">
                <a16:creationId xmlns:a16="http://schemas.microsoft.com/office/drawing/2014/main" id="{4842087A-9241-CE53-A444-E69F8A67985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RQ1</a:t>
            </a:r>
            <a:r>
              <a:rPr lang="en-US" dirty="0"/>
              <a:t>: </a:t>
            </a:r>
            <a:r>
              <a:rPr lang="en-US" altLang="zh-CN" dirty="0"/>
              <a:t>Can Themis</a:t>
            </a:r>
            <a:r>
              <a:rPr lang="en-US" altLang="zh-CN" baseline="30000" dirty="0"/>
              <a:t>+</a:t>
            </a:r>
            <a:r>
              <a:rPr lang="en-US" altLang="zh-CN" dirty="0"/>
              <a:t> provide </a:t>
            </a:r>
            <a:r>
              <a:rPr lang="en-US" altLang="zh-CN" b="1" i="1" dirty="0">
                <a:solidFill>
                  <a:srgbClr val="C00000"/>
                </a:solidFill>
              </a:rPr>
              <a:t>the clues </a:t>
            </a:r>
            <a:r>
              <a:rPr lang="en-US" altLang="zh-CN" dirty="0"/>
              <a:t>on the bugs missed by automated GUI testing tools, compared to Themis? </a:t>
            </a:r>
          </a:p>
          <a:p>
            <a:endParaRPr lang="en-US" altLang="zh-CN" dirty="0"/>
          </a:p>
          <a:p>
            <a:pPr marL="0" indent="0">
              <a:buNone/>
            </a:pPr>
            <a:endParaRPr lang="en-US" altLang="zh-CN" dirty="0"/>
          </a:p>
          <a:p>
            <a:r>
              <a:rPr lang="en-US" b="1" dirty="0"/>
              <a:t>RQ2</a:t>
            </a:r>
            <a:r>
              <a:rPr lang="en-US" dirty="0"/>
              <a:t>: How </a:t>
            </a:r>
            <a:r>
              <a:rPr lang="en-US" b="1" i="1" dirty="0">
                <a:solidFill>
                  <a:srgbClr val="C00000"/>
                </a:solidFill>
              </a:rPr>
              <a:t>useful</a:t>
            </a:r>
            <a:r>
              <a:rPr lang="en-US" dirty="0">
                <a:solidFill>
                  <a:srgbClr val="C00000"/>
                </a:solidFill>
              </a:rPr>
              <a:t> </a:t>
            </a:r>
            <a:r>
              <a:rPr lang="en-US" dirty="0"/>
              <a:t>are the clues provided by </a:t>
            </a:r>
            <a:r>
              <a:rPr lang="en-US" altLang="zh-CN" dirty="0"/>
              <a:t>Themis</a:t>
            </a:r>
            <a:r>
              <a:rPr lang="en-US" altLang="zh-CN" baseline="30000" dirty="0"/>
              <a:t>+</a:t>
            </a:r>
            <a:r>
              <a:rPr lang="en-US" altLang="zh-CN" dirty="0"/>
              <a:t>  </a:t>
            </a:r>
            <a:r>
              <a:rPr lang="en-US" dirty="0"/>
              <a:t>for aiding diagnosing GUI testing tools, compared to the </a:t>
            </a:r>
            <a:r>
              <a:rPr lang="en-US" altLang="zh-CN" i="1" dirty="0">
                <a:solidFill>
                  <a:srgbClr val="C00000"/>
                </a:solidFill>
              </a:rPr>
              <a:t>manual </a:t>
            </a:r>
            <a:r>
              <a:rPr lang="en-US" i="1" dirty="0">
                <a:solidFill>
                  <a:srgbClr val="C00000"/>
                </a:solidFill>
              </a:rPr>
              <a:t>analysis</a:t>
            </a:r>
            <a:r>
              <a:rPr lang="en-US" dirty="0"/>
              <a:t>? </a:t>
            </a:r>
          </a:p>
        </p:txBody>
      </p:sp>
    </p:spTree>
    <p:extLst>
      <p:ext uri="{BB962C8B-B14F-4D97-AF65-F5344CB8AC3E}">
        <p14:creationId xmlns:p14="http://schemas.microsoft.com/office/powerpoint/2010/main" val="3756171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altLang="zh-CN" dirty="0"/>
              <a:t>Evaluation</a:t>
            </a:r>
            <a:r>
              <a:rPr lang="zh-CN" altLang="en-US" dirty="0"/>
              <a:t> </a:t>
            </a:r>
            <a:r>
              <a:rPr lang="en-US" altLang="zh-CN" dirty="0"/>
              <a:t>Setup for RQ2</a:t>
            </a:r>
            <a:endParaRPr lang="en-US" dirty="0"/>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35</a:t>
            </a:fld>
            <a:endParaRPr lang="en-CN"/>
          </a:p>
        </p:txBody>
      </p:sp>
      <p:sp>
        <p:nvSpPr>
          <p:cNvPr id="4" name="内容占位符 3">
            <a:extLst>
              <a:ext uri="{FF2B5EF4-FFF2-40B4-BE49-F238E27FC236}">
                <a16:creationId xmlns:a16="http://schemas.microsoft.com/office/drawing/2014/main" id="{8FA7EA1D-2134-95AA-73F6-4D728A72297C}"/>
              </a:ext>
            </a:extLst>
          </p:cNvPr>
          <p:cNvSpPr>
            <a:spLocks noGrp="1"/>
          </p:cNvSpPr>
          <p:nvPr>
            <p:ph idx="1"/>
          </p:nvPr>
        </p:nvSpPr>
        <p:spPr>
          <a:xfrm>
            <a:off x="5865137" y="5833130"/>
            <a:ext cx="4881283" cy="523220"/>
          </a:xfrm>
        </p:spPr>
        <p:txBody>
          <a:bodyPr>
            <a:normAutofit/>
          </a:bodyPr>
          <a:lstStyle/>
          <a:p>
            <a:pPr marL="0" indent="0" algn="ctr">
              <a:buNone/>
            </a:pPr>
            <a:r>
              <a:rPr lang="en-US" altLang="zh-CN" dirty="0"/>
              <a:t> Manual Analysis </a:t>
            </a:r>
          </a:p>
        </p:txBody>
      </p:sp>
      <p:sp>
        <p:nvSpPr>
          <p:cNvPr id="7" name="文本框 6">
            <a:extLst>
              <a:ext uri="{FF2B5EF4-FFF2-40B4-BE49-F238E27FC236}">
                <a16:creationId xmlns:a16="http://schemas.microsoft.com/office/drawing/2014/main" id="{C045AE33-FE12-34E5-1BBD-9CEAB5BD0284}"/>
              </a:ext>
            </a:extLst>
          </p:cNvPr>
          <p:cNvSpPr txBox="1"/>
          <p:nvPr/>
        </p:nvSpPr>
        <p:spPr>
          <a:xfrm>
            <a:off x="4986091" y="1562135"/>
            <a:ext cx="6487884" cy="523220"/>
          </a:xfrm>
          <a:prstGeom prst="rect">
            <a:avLst/>
          </a:prstGeom>
          <a:noFill/>
        </p:spPr>
        <p:txBody>
          <a:bodyPr wrap="square">
            <a:spAutoFit/>
          </a:bodyPr>
          <a:lstStyle/>
          <a:p>
            <a:pPr marL="0" indent="0" algn="ctr">
              <a:buNone/>
            </a:pPr>
            <a:r>
              <a:rPr lang="en-US" altLang="zh-CN" sz="2800" dirty="0" err="1"/>
              <a:t>DDroid</a:t>
            </a:r>
            <a:r>
              <a:rPr lang="en-US" altLang="zh-CN" sz="2800" dirty="0"/>
              <a:t> Analysis</a:t>
            </a:r>
          </a:p>
        </p:txBody>
      </p:sp>
      <p:pic>
        <p:nvPicPr>
          <p:cNvPr id="6" name="图片 5">
            <a:extLst>
              <a:ext uri="{FF2B5EF4-FFF2-40B4-BE49-F238E27FC236}">
                <a16:creationId xmlns:a16="http://schemas.microsoft.com/office/drawing/2014/main" id="{FD5047FA-6709-EA90-FA0C-E16C6F99CE63}"/>
              </a:ext>
            </a:extLst>
          </p:cNvPr>
          <p:cNvPicPr>
            <a:picLocks noChangeAspect="1"/>
          </p:cNvPicPr>
          <p:nvPr/>
        </p:nvPicPr>
        <p:blipFill>
          <a:blip r:embed="rId3"/>
          <a:stretch>
            <a:fillRect/>
          </a:stretch>
        </p:blipFill>
        <p:spPr>
          <a:xfrm>
            <a:off x="509944" y="2085355"/>
            <a:ext cx="10782455" cy="3551680"/>
          </a:xfrm>
          <a:prstGeom prst="rect">
            <a:avLst/>
          </a:prstGeom>
        </p:spPr>
      </p:pic>
    </p:spTree>
    <p:extLst>
      <p:ext uri="{BB962C8B-B14F-4D97-AF65-F5344CB8AC3E}">
        <p14:creationId xmlns:p14="http://schemas.microsoft.com/office/powerpoint/2010/main" val="1861457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altLang="zh-CN" dirty="0"/>
              <a:t>RQ2:</a:t>
            </a:r>
            <a:r>
              <a:rPr lang="zh-CN" altLang="en-US" dirty="0"/>
              <a:t> </a:t>
            </a:r>
            <a:r>
              <a:rPr lang="en-US" altLang="zh-CN" dirty="0"/>
              <a:t>Clues’ Usefulness</a:t>
            </a:r>
            <a:endParaRPr lang="en-US" dirty="0"/>
          </a:p>
        </p:txBody>
      </p:sp>
      <p:sp>
        <p:nvSpPr>
          <p:cNvPr id="12" name="TextBox 11">
            <a:extLst>
              <a:ext uri="{FF2B5EF4-FFF2-40B4-BE49-F238E27FC236}">
                <a16:creationId xmlns:a16="http://schemas.microsoft.com/office/drawing/2014/main" id="{6B5E2313-E4D9-A84D-A550-BE2803356A15}"/>
              </a:ext>
            </a:extLst>
          </p:cNvPr>
          <p:cNvSpPr txBox="1"/>
          <p:nvPr/>
        </p:nvSpPr>
        <p:spPr>
          <a:xfrm>
            <a:off x="4762862" y="5157433"/>
            <a:ext cx="3062057" cy="369332"/>
          </a:xfrm>
          <a:prstGeom prst="rect">
            <a:avLst/>
          </a:prstGeom>
          <a:noFill/>
        </p:spPr>
        <p:txBody>
          <a:bodyPr wrap="none" rtlCol="0">
            <a:spAutoFit/>
          </a:bodyPr>
          <a:lstStyle/>
          <a:p>
            <a:r>
              <a:rPr lang="en-US" altLang="zh-CN" dirty="0"/>
              <a:t>Validation results of Themis</a:t>
            </a:r>
            <a:r>
              <a:rPr lang="en-US" altLang="zh-CN" baseline="30000" dirty="0"/>
              <a:t>+</a:t>
            </a:r>
            <a:endParaRPr lang="en-CN" baseline="30000" dirty="0"/>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36</a:t>
            </a:fld>
            <a:endParaRPr lang="en-CN"/>
          </a:p>
        </p:txBody>
      </p:sp>
      <p:pic>
        <p:nvPicPr>
          <p:cNvPr id="6" name="图片 5">
            <a:extLst>
              <a:ext uri="{FF2B5EF4-FFF2-40B4-BE49-F238E27FC236}">
                <a16:creationId xmlns:a16="http://schemas.microsoft.com/office/drawing/2014/main" id="{2B475E58-F68D-D08D-D3AA-BDE422A79D41}"/>
              </a:ext>
            </a:extLst>
          </p:cNvPr>
          <p:cNvPicPr>
            <a:picLocks noChangeAspect="1"/>
          </p:cNvPicPr>
          <p:nvPr/>
        </p:nvPicPr>
        <p:blipFill>
          <a:blip r:embed="rId3"/>
          <a:stretch>
            <a:fillRect/>
          </a:stretch>
        </p:blipFill>
        <p:spPr>
          <a:xfrm>
            <a:off x="2467694" y="1405256"/>
            <a:ext cx="7544853" cy="3829584"/>
          </a:xfrm>
          <a:prstGeom prst="rect">
            <a:avLst/>
          </a:prstGeom>
        </p:spPr>
      </p:pic>
      <p:sp>
        <p:nvSpPr>
          <p:cNvPr id="5" name="Rectangle 5">
            <a:extLst>
              <a:ext uri="{FF2B5EF4-FFF2-40B4-BE49-F238E27FC236}">
                <a16:creationId xmlns:a16="http://schemas.microsoft.com/office/drawing/2014/main" id="{554E62AE-D0BD-8B47-9BC6-18D67285FCA2}"/>
              </a:ext>
            </a:extLst>
          </p:cNvPr>
          <p:cNvSpPr/>
          <p:nvPr/>
        </p:nvSpPr>
        <p:spPr>
          <a:xfrm>
            <a:off x="8113160" y="1405256"/>
            <a:ext cx="1611146" cy="3829584"/>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内容占位符 10">
            <a:extLst>
              <a:ext uri="{FF2B5EF4-FFF2-40B4-BE49-F238E27FC236}">
                <a16:creationId xmlns:a16="http://schemas.microsoft.com/office/drawing/2014/main" id="{A49F1C0B-0F05-3F6D-72F9-720C493B668B}"/>
              </a:ext>
            </a:extLst>
          </p:cNvPr>
          <p:cNvSpPr txBox="1">
            <a:spLocks noGrp="1"/>
          </p:cNvSpPr>
          <p:nvPr>
            <p:ph idx="1"/>
          </p:nvPr>
        </p:nvSpPr>
        <p:spPr>
          <a:xfrm>
            <a:off x="982320" y="5654619"/>
            <a:ext cx="10515600" cy="646331"/>
          </a:xfrm>
          <a:prstGeom prst="rect">
            <a:avLst/>
          </a:prstGeom>
          <a:noFill/>
        </p:spPr>
        <p:txBody>
          <a:bodyPr wrap="square" rtlCol="0">
            <a:spAutoFit/>
          </a:bodyPr>
          <a:lstStyle/>
          <a:p>
            <a:pPr marL="0" indent="0">
              <a:buNone/>
            </a:pPr>
            <a:r>
              <a:rPr lang="en-US" altLang="zh-CN" sz="2000" b="1" dirty="0">
                <a:latin typeface="Times New Roman" panose="02020603050405020304" pitchFamily="18" charset="0"/>
                <a:cs typeface="Times New Roman" panose="02020603050405020304" pitchFamily="18" charset="0"/>
              </a:rPr>
              <a:t>Finding: </a:t>
            </a:r>
            <a:r>
              <a:rPr lang="en-US" altLang="zh-CN" sz="2000" dirty="0">
                <a:latin typeface="Times New Roman" panose="02020603050405020304" pitchFamily="18" charset="0"/>
                <a:cs typeface="Times New Roman" panose="02020603050405020304" pitchFamily="18" charset="0"/>
              </a:rPr>
              <a:t>All the Themis</a:t>
            </a:r>
            <a:r>
              <a:rPr lang="en-US" altLang="zh-CN" sz="2000" baseline="30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’s clues are </a:t>
            </a:r>
            <a:r>
              <a:rPr lang="en-US" altLang="zh-CN" sz="2000" dirty="0">
                <a:solidFill>
                  <a:srgbClr val="FF0000"/>
                </a:solidFill>
                <a:latin typeface="Times New Roman" panose="02020603050405020304" pitchFamily="18" charset="0"/>
                <a:cs typeface="Times New Roman" panose="02020603050405020304" pitchFamily="18" charset="0"/>
              </a:rPr>
              <a:t>identical or useful</a:t>
            </a:r>
            <a:r>
              <a:rPr lang="en-US" altLang="zh-CN" sz="2000" dirty="0">
                <a:latin typeface="Times New Roman" panose="02020603050405020304" pitchFamily="18" charset="0"/>
                <a:cs typeface="Times New Roman" panose="02020603050405020304" pitchFamily="18" charset="0"/>
              </a:rPr>
              <a:t> compared to the clues manually found by developers, </a:t>
            </a:r>
            <a:r>
              <a:rPr lang="en-US" altLang="zh-CN" sz="2000" dirty="0">
                <a:solidFill>
                  <a:srgbClr val="FF0000"/>
                </a:solidFill>
                <a:latin typeface="Times New Roman" panose="02020603050405020304" pitchFamily="18" charset="0"/>
                <a:cs typeface="Times New Roman" panose="02020603050405020304" pitchFamily="18" charset="0"/>
              </a:rPr>
              <a:t>without any misleading ones.</a:t>
            </a:r>
          </a:p>
        </p:txBody>
      </p:sp>
    </p:spTree>
    <p:extLst>
      <p:ext uri="{BB962C8B-B14F-4D97-AF65-F5344CB8AC3E}">
        <p14:creationId xmlns:p14="http://schemas.microsoft.com/office/powerpoint/2010/main" val="2691212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altLang="zh-CN" dirty="0"/>
              <a:t>RQ2:</a:t>
            </a:r>
            <a:r>
              <a:rPr lang="zh-CN" altLang="en-US" dirty="0"/>
              <a:t> </a:t>
            </a:r>
            <a:r>
              <a:rPr lang="en-US" altLang="zh-CN" dirty="0"/>
              <a:t>Clues’ Usefulness</a:t>
            </a:r>
            <a:endParaRPr lang="en-US" dirty="0"/>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37</a:t>
            </a:fld>
            <a:endParaRPr lang="en-CN"/>
          </a:p>
        </p:txBody>
      </p:sp>
      <p:sp>
        <p:nvSpPr>
          <p:cNvPr id="5" name="Content Placeholder 2">
            <a:extLst>
              <a:ext uri="{FF2B5EF4-FFF2-40B4-BE49-F238E27FC236}">
                <a16:creationId xmlns:a16="http://schemas.microsoft.com/office/drawing/2014/main" id="{1CB821EB-AFF4-3A9B-843F-47659A1F2FAE}"/>
              </a:ext>
            </a:extLst>
          </p:cNvPr>
          <p:cNvSpPr>
            <a:spLocks noGrp="1"/>
          </p:cNvSpPr>
          <p:nvPr>
            <p:ph idx="1"/>
          </p:nvPr>
        </p:nvSpPr>
        <p:spPr>
          <a:xfrm>
            <a:off x="838200" y="1825625"/>
            <a:ext cx="10515600" cy="4351338"/>
          </a:xfrm>
        </p:spPr>
        <p:txBody>
          <a:bodyPr/>
          <a:lstStyle/>
          <a:p>
            <a:pPr marL="0" indent="0">
              <a:buNone/>
            </a:pPr>
            <a:r>
              <a:rPr lang="en-US" altLang="zh-CN" b="1" i="1" dirty="0"/>
              <a:t>Findings</a:t>
            </a:r>
            <a:r>
              <a:rPr lang="en-US" altLang="zh-CN" i="1" dirty="0"/>
              <a:t>:</a:t>
            </a:r>
            <a:r>
              <a:rPr lang="zh-CN" altLang="en-US" i="1" dirty="0"/>
              <a:t> </a:t>
            </a:r>
            <a:r>
              <a:rPr lang="en-US" altLang="zh-CN" dirty="0"/>
              <a:t>Existing</a:t>
            </a:r>
            <a:r>
              <a:rPr lang="en-US" altLang="zh-CN" i="1" dirty="0"/>
              <a:t> </a:t>
            </a:r>
            <a:r>
              <a:rPr lang="en-US" dirty="0"/>
              <a:t>tools have weaknesses.  </a:t>
            </a:r>
            <a:endParaRPr lang="en-CN" dirty="0"/>
          </a:p>
        </p:txBody>
      </p:sp>
      <p:sp>
        <p:nvSpPr>
          <p:cNvPr id="6" name="Rectangle 3">
            <a:extLst>
              <a:ext uri="{FF2B5EF4-FFF2-40B4-BE49-F238E27FC236}">
                <a16:creationId xmlns:a16="http://schemas.microsoft.com/office/drawing/2014/main" id="{4CA42AB6-BDE1-54F4-6082-0953549F16D7}"/>
              </a:ext>
            </a:extLst>
          </p:cNvPr>
          <p:cNvSpPr/>
          <p:nvPr/>
        </p:nvSpPr>
        <p:spPr>
          <a:xfrm>
            <a:off x="838200" y="2660318"/>
            <a:ext cx="8712200" cy="1046440"/>
          </a:xfrm>
          <a:prstGeom prst="rect">
            <a:avLst/>
          </a:prstGeom>
        </p:spPr>
        <p:txBody>
          <a:bodyPr wrap="square">
            <a:spAutoFit/>
          </a:bodyPr>
          <a:lstStyle/>
          <a:p>
            <a:pPr marL="285750" indent="-285750">
              <a:buFont typeface="Wingdings" pitchFamily="2" charset="2"/>
              <a:buChar char="Ø"/>
            </a:pPr>
            <a:r>
              <a:rPr lang="en-US" altLang="zh-CN" sz="2200" dirty="0"/>
              <a:t> Event generation strategy.</a:t>
            </a:r>
          </a:p>
          <a:p>
            <a:pPr marL="285750" indent="-285750">
              <a:buFont typeface="Wingdings" pitchFamily="2" charset="2"/>
              <a:buChar char="Ø"/>
            </a:pPr>
            <a:endParaRPr lang="en-US" altLang="zh-CN" sz="2200" dirty="0"/>
          </a:p>
          <a:p>
            <a:endParaRPr lang="en-CN" dirty="0"/>
          </a:p>
        </p:txBody>
      </p:sp>
      <p:pic>
        <p:nvPicPr>
          <p:cNvPr id="3" name="图片 2">
            <a:extLst>
              <a:ext uri="{FF2B5EF4-FFF2-40B4-BE49-F238E27FC236}">
                <a16:creationId xmlns:a16="http://schemas.microsoft.com/office/drawing/2014/main" id="{DF069EC3-D131-C906-EC00-0F3F58198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74" y="3568959"/>
            <a:ext cx="5334052" cy="1612685"/>
          </a:xfrm>
          <a:prstGeom prst="rect">
            <a:avLst/>
          </a:prstGeom>
        </p:spPr>
      </p:pic>
      <p:sp>
        <p:nvSpPr>
          <p:cNvPr id="4" name="TextBox 31">
            <a:extLst>
              <a:ext uri="{FF2B5EF4-FFF2-40B4-BE49-F238E27FC236}">
                <a16:creationId xmlns:a16="http://schemas.microsoft.com/office/drawing/2014/main" id="{A81AEF19-AF75-DC3E-8A3C-DF3785224E4B}"/>
              </a:ext>
            </a:extLst>
          </p:cNvPr>
          <p:cNvSpPr txBox="1"/>
          <p:nvPr/>
        </p:nvSpPr>
        <p:spPr>
          <a:xfrm>
            <a:off x="3033585" y="5309971"/>
            <a:ext cx="5856090" cy="369332"/>
          </a:xfrm>
          <a:prstGeom prst="rect">
            <a:avLst/>
          </a:prstGeom>
          <a:noFill/>
        </p:spPr>
        <p:txBody>
          <a:bodyPr wrap="none" rtlCol="0">
            <a:spAutoFit/>
          </a:bodyPr>
          <a:lstStyle/>
          <a:p>
            <a:r>
              <a:rPr lang="en-US" altLang="zh-CN" dirty="0"/>
              <a:t>A </a:t>
            </a:r>
            <a:r>
              <a:rPr lang="en-US" altLang="zh-CN" dirty="0" err="1"/>
              <a:t>ListView</a:t>
            </a:r>
            <a:r>
              <a:rPr lang="en-US" altLang="zh-CN" dirty="0"/>
              <a:t> page (simplified from a bug) and its GUI layout</a:t>
            </a:r>
            <a:endParaRPr lang="en-CN" dirty="0"/>
          </a:p>
        </p:txBody>
      </p:sp>
      <p:sp>
        <p:nvSpPr>
          <p:cNvPr id="8" name="矩形 7">
            <a:extLst>
              <a:ext uri="{FF2B5EF4-FFF2-40B4-BE49-F238E27FC236}">
                <a16:creationId xmlns:a16="http://schemas.microsoft.com/office/drawing/2014/main" id="{E49C3799-90A1-6679-77B5-516EDAC2EBA4}"/>
              </a:ext>
            </a:extLst>
          </p:cNvPr>
          <p:cNvSpPr/>
          <p:nvPr/>
        </p:nvSpPr>
        <p:spPr>
          <a:xfrm>
            <a:off x="5346441" y="3900196"/>
            <a:ext cx="289249" cy="1679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7EC755E6-594C-3F13-18BD-66C67B5DE2FE}"/>
              </a:ext>
            </a:extLst>
          </p:cNvPr>
          <p:cNvSpPr/>
          <p:nvPr/>
        </p:nvSpPr>
        <p:spPr>
          <a:xfrm>
            <a:off x="5346440" y="4424389"/>
            <a:ext cx="363895" cy="1679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0E6731A0-7A2A-0014-9DA5-D139811A6ED9}"/>
              </a:ext>
            </a:extLst>
          </p:cNvPr>
          <p:cNvSpPr/>
          <p:nvPr/>
        </p:nvSpPr>
        <p:spPr>
          <a:xfrm>
            <a:off x="5346440" y="4857885"/>
            <a:ext cx="363895" cy="16795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4455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altLang="zh-CN" dirty="0"/>
              <a:t>RQ2:</a:t>
            </a:r>
            <a:r>
              <a:rPr lang="zh-CN" altLang="en-US" dirty="0"/>
              <a:t> </a:t>
            </a:r>
            <a:r>
              <a:rPr lang="en-US" altLang="zh-CN" dirty="0"/>
              <a:t>Clues’ Usefulness</a:t>
            </a:r>
            <a:endParaRPr lang="en-US" dirty="0"/>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38</a:t>
            </a:fld>
            <a:endParaRPr lang="en-CN"/>
          </a:p>
        </p:txBody>
      </p:sp>
      <p:sp>
        <p:nvSpPr>
          <p:cNvPr id="5" name="Content Placeholder 2">
            <a:extLst>
              <a:ext uri="{FF2B5EF4-FFF2-40B4-BE49-F238E27FC236}">
                <a16:creationId xmlns:a16="http://schemas.microsoft.com/office/drawing/2014/main" id="{1CB821EB-AFF4-3A9B-843F-47659A1F2FAE}"/>
              </a:ext>
            </a:extLst>
          </p:cNvPr>
          <p:cNvSpPr>
            <a:spLocks noGrp="1"/>
          </p:cNvSpPr>
          <p:nvPr>
            <p:ph idx="1"/>
          </p:nvPr>
        </p:nvSpPr>
        <p:spPr>
          <a:xfrm>
            <a:off x="838200" y="1825625"/>
            <a:ext cx="10515600" cy="4351338"/>
          </a:xfrm>
        </p:spPr>
        <p:txBody>
          <a:bodyPr/>
          <a:lstStyle/>
          <a:p>
            <a:pPr marL="0" indent="0">
              <a:buNone/>
            </a:pPr>
            <a:r>
              <a:rPr lang="en-US" altLang="zh-CN" b="1" i="1" dirty="0"/>
              <a:t>Findings</a:t>
            </a:r>
            <a:r>
              <a:rPr lang="en-US" altLang="zh-CN" i="1" dirty="0"/>
              <a:t>:</a:t>
            </a:r>
            <a:r>
              <a:rPr lang="zh-CN" altLang="en-US" i="1" dirty="0"/>
              <a:t> </a:t>
            </a:r>
            <a:r>
              <a:rPr lang="en-US" altLang="zh-CN" dirty="0"/>
              <a:t>Existing</a:t>
            </a:r>
            <a:r>
              <a:rPr lang="en-US" altLang="zh-CN" i="1" dirty="0"/>
              <a:t> </a:t>
            </a:r>
            <a:r>
              <a:rPr lang="en-US" dirty="0"/>
              <a:t>tools have weaknesses.  </a:t>
            </a:r>
            <a:endParaRPr lang="en-CN" dirty="0"/>
          </a:p>
        </p:txBody>
      </p:sp>
      <p:sp>
        <p:nvSpPr>
          <p:cNvPr id="6" name="Rectangle 3">
            <a:extLst>
              <a:ext uri="{FF2B5EF4-FFF2-40B4-BE49-F238E27FC236}">
                <a16:creationId xmlns:a16="http://schemas.microsoft.com/office/drawing/2014/main" id="{4CA42AB6-BDE1-54F4-6082-0953549F16D7}"/>
              </a:ext>
            </a:extLst>
          </p:cNvPr>
          <p:cNvSpPr/>
          <p:nvPr/>
        </p:nvSpPr>
        <p:spPr>
          <a:xfrm>
            <a:off x="838200" y="2660318"/>
            <a:ext cx="8712200" cy="2092881"/>
          </a:xfrm>
          <a:prstGeom prst="rect">
            <a:avLst/>
          </a:prstGeom>
        </p:spPr>
        <p:txBody>
          <a:bodyPr wrap="square">
            <a:spAutoFit/>
          </a:bodyPr>
          <a:lstStyle/>
          <a:p>
            <a:pPr marL="285750" indent="-285750">
              <a:buFont typeface="Wingdings" pitchFamily="2" charset="2"/>
              <a:buChar char="Ø"/>
            </a:pPr>
            <a:r>
              <a:rPr lang="en-US" altLang="zh-CN" sz="2200" dirty="0"/>
              <a:t> Event generation strategy.</a:t>
            </a:r>
          </a:p>
          <a:p>
            <a:pPr marL="285750" indent="-285750">
              <a:buFont typeface="Wingdings" pitchFamily="2" charset="2"/>
              <a:buChar char="Ø"/>
            </a:pPr>
            <a:endParaRPr lang="en-US" altLang="zh-CN" sz="2200" dirty="0"/>
          </a:p>
          <a:p>
            <a:pPr marL="285750" indent="-285750">
              <a:buFont typeface="Wingdings" pitchFamily="2" charset="2"/>
              <a:buChar char="Ø"/>
            </a:pPr>
            <a:r>
              <a:rPr lang="en-US" altLang="zh-CN" sz="2400" kern="1200" dirty="0">
                <a:solidFill>
                  <a:srgbClr val="000000"/>
                </a:solidFill>
                <a:effectLst/>
                <a:latin typeface="等线" panose="02010600030101010101" pitchFamily="2" charset="-122"/>
                <a:ea typeface="等线" panose="02010600030101010101" pitchFamily="2" charset="-122"/>
                <a:cs typeface="+mn-cs"/>
              </a:rPr>
              <a:t> </a:t>
            </a:r>
            <a:r>
              <a:rPr lang="en-US" altLang="zh-CN" sz="2200" dirty="0"/>
              <a:t>Event selection strategy</a:t>
            </a:r>
            <a:r>
              <a:rPr lang="en-US" altLang="zh-CN" sz="2400" kern="1200" dirty="0">
                <a:solidFill>
                  <a:srgbClr val="000000"/>
                </a:solidFill>
                <a:effectLst/>
                <a:latin typeface="等线" panose="02010600030101010101" pitchFamily="2" charset="-122"/>
                <a:ea typeface="等线" panose="02010600030101010101" pitchFamily="2" charset="-122"/>
                <a:cs typeface="+mn-cs"/>
              </a:rPr>
              <a:t>.</a:t>
            </a:r>
            <a:endParaRPr lang="zh-CN" altLang="zh-CN" sz="3200" dirty="0">
              <a:effectLst/>
            </a:endParaRPr>
          </a:p>
          <a:p>
            <a:pPr marL="285750" indent="-285750">
              <a:buFont typeface="Wingdings" pitchFamily="2" charset="2"/>
              <a:buChar char="Ø"/>
            </a:pPr>
            <a:endParaRPr lang="en-US" altLang="zh-CN" sz="2200" dirty="0"/>
          </a:p>
          <a:p>
            <a:pPr marL="285750" indent="-285750">
              <a:buFont typeface="Wingdings" pitchFamily="2" charset="2"/>
              <a:buChar char="Ø"/>
            </a:pPr>
            <a:endParaRPr lang="en-US" altLang="zh-CN" sz="2200" dirty="0"/>
          </a:p>
          <a:p>
            <a:endParaRPr lang="en-CN" dirty="0"/>
          </a:p>
        </p:txBody>
      </p:sp>
      <p:pic>
        <p:nvPicPr>
          <p:cNvPr id="45" name="图片 44">
            <a:extLst>
              <a:ext uri="{FF2B5EF4-FFF2-40B4-BE49-F238E27FC236}">
                <a16:creationId xmlns:a16="http://schemas.microsoft.com/office/drawing/2014/main" id="{30931F8A-5C0D-7AFC-74A2-A63EA0C37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951" y="1532873"/>
            <a:ext cx="2989033" cy="4936841"/>
          </a:xfrm>
          <a:prstGeom prst="rect">
            <a:avLst/>
          </a:prstGeom>
        </p:spPr>
      </p:pic>
    </p:spTree>
    <p:extLst>
      <p:ext uri="{BB962C8B-B14F-4D97-AF65-F5344CB8AC3E}">
        <p14:creationId xmlns:p14="http://schemas.microsoft.com/office/powerpoint/2010/main" val="932523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altLang="zh-CN" dirty="0"/>
              <a:t>RQ2:</a:t>
            </a:r>
            <a:r>
              <a:rPr lang="zh-CN" altLang="en-US" dirty="0"/>
              <a:t> </a:t>
            </a:r>
            <a:r>
              <a:rPr lang="en-US" altLang="zh-CN" dirty="0"/>
              <a:t>Clues’ Usefulness</a:t>
            </a:r>
            <a:endParaRPr lang="en-US" dirty="0"/>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39</a:t>
            </a:fld>
            <a:endParaRPr lang="en-CN"/>
          </a:p>
        </p:txBody>
      </p:sp>
      <p:sp>
        <p:nvSpPr>
          <p:cNvPr id="5" name="Content Placeholder 2">
            <a:extLst>
              <a:ext uri="{FF2B5EF4-FFF2-40B4-BE49-F238E27FC236}">
                <a16:creationId xmlns:a16="http://schemas.microsoft.com/office/drawing/2014/main" id="{1CB821EB-AFF4-3A9B-843F-47659A1F2FAE}"/>
              </a:ext>
            </a:extLst>
          </p:cNvPr>
          <p:cNvSpPr>
            <a:spLocks noGrp="1"/>
          </p:cNvSpPr>
          <p:nvPr>
            <p:ph idx="1"/>
          </p:nvPr>
        </p:nvSpPr>
        <p:spPr>
          <a:xfrm>
            <a:off x="838200" y="1825625"/>
            <a:ext cx="10515600" cy="4351338"/>
          </a:xfrm>
        </p:spPr>
        <p:txBody>
          <a:bodyPr/>
          <a:lstStyle/>
          <a:p>
            <a:pPr marL="0" indent="0">
              <a:buNone/>
            </a:pPr>
            <a:r>
              <a:rPr lang="en-US" altLang="zh-CN" b="1" i="1" dirty="0"/>
              <a:t>Findings</a:t>
            </a:r>
            <a:r>
              <a:rPr lang="en-US" altLang="zh-CN" i="1" dirty="0"/>
              <a:t>:</a:t>
            </a:r>
            <a:r>
              <a:rPr lang="zh-CN" altLang="en-US" i="1" dirty="0"/>
              <a:t> </a:t>
            </a:r>
            <a:r>
              <a:rPr lang="en-US" altLang="zh-CN" dirty="0"/>
              <a:t>Existing</a:t>
            </a:r>
            <a:r>
              <a:rPr lang="en-US" altLang="zh-CN" i="1" dirty="0"/>
              <a:t> </a:t>
            </a:r>
            <a:r>
              <a:rPr lang="en-US" dirty="0"/>
              <a:t>tools have weaknesses.  </a:t>
            </a:r>
            <a:endParaRPr lang="en-CN" dirty="0"/>
          </a:p>
        </p:txBody>
      </p:sp>
      <p:sp>
        <p:nvSpPr>
          <p:cNvPr id="6" name="Rectangle 3">
            <a:extLst>
              <a:ext uri="{FF2B5EF4-FFF2-40B4-BE49-F238E27FC236}">
                <a16:creationId xmlns:a16="http://schemas.microsoft.com/office/drawing/2014/main" id="{4CA42AB6-BDE1-54F4-6082-0953549F16D7}"/>
              </a:ext>
            </a:extLst>
          </p:cNvPr>
          <p:cNvSpPr/>
          <p:nvPr/>
        </p:nvSpPr>
        <p:spPr>
          <a:xfrm>
            <a:off x="838200" y="2660318"/>
            <a:ext cx="8712200" cy="3293209"/>
          </a:xfrm>
          <a:prstGeom prst="rect">
            <a:avLst/>
          </a:prstGeom>
        </p:spPr>
        <p:txBody>
          <a:bodyPr wrap="square">
            <a:spAutoFit/>
          </a:bodyPr>
          <a:lstStyle/>
          <a:p>
            <a:pPr marL="285750" indent="-285750">
              <a:buFont typeface="Wingdings" pitchFamily="2" charset="2"/>
              <a:buChar char="Ø"/>
            </a:pPr>
            <a:r>
              <a:rPr lang="en-US" altLang="zh-CN" sz="2200" dirty="0"/>
              <a:t> Event generation strategy.</a:t>
            </a:r>
          </a:p>
          <a:p>
            <a:pPr marL="285750" indent="-285750">
              <a:buFont typeface="Wingdings" pitchFamily="2" charset="2"/>
              <a:buChar char="Ø"/>
            </a:pPr>
            <a:endParaRPr lang="en-US" altLang="zh-CN" sz="2200" dirty="0"/>
          </a:p>
          <a:p>
            <a:pPr marL="285750" indent="-285750">
              <a:buFont typeface="Wingdings" pitchFamily="2" charset="2"/>
              <a:buChar char="Ø"/>
            </a:pPr>
            <a:r>
              <a:rPr lang="en-US" altLang="zh-CN" sz="2400" kern="1200" dirty="0">
                <a:solidFill>
                  <a:srgbClr val="000000"/>
                </a:solidFill>
                <a:effectLst/>
                <a:latin typeface="等线" panose="02010600030101010101" pitchFamily="2" charset="-122"/>
                <a:ea typeface="等线" panose="02010600030101010101" pitchFamily="2" charset="-122"/>
                <a:cs typeface="+mn-cs"/>
              </a:rPr>
              <a:t> </a:t>
            </a:r>
            <a:r>
              <a:rPr lang="en-US" altLang="zh-CN" sz="2200" dirty="0"/>
              <a:t>Event selection strategy</a:t>
            </a:r>
            <a:r>
              <a:rPr lang="en-US" altLang="zh-CN" sz="2400" kern="1200" dirty="0">
                <a:solidFill>
                  <a:srgbClr val="000000"/>
                </a:solidFill>
                <a:effectLst/>
                <a:latin typeface="等线" panose="02010600030101010101" pitchFamily="2" charset="-122"/>
                <a:ea typeface="等线" panose="02010600030101010101" pitchFamily="2" charset="-122"/>
                <a:cs typeface="+mn-cs"/>
              </a:rPr>
              <a:t>.</a:t>
            </a:r>
          </a:p>
          <a:p>
            <a:pPr marL="285750" indent="-285750">
              <a:buFont typeface="Wingdings" pitchFamily="2" charset="2"/>
              <a:buChar char="Ø"/>
            </a:pPr>
            <a:endParaRPr lang="en-US" altLang="zh-CN" sz="2400" dirty="0">
              <a:solidFill>
                <a:srgbClr val="000000"/>
              </a:solidFill>
              <a:latin typeface="等线" panose="02010600030101010101" pitchFamily="2" charset="-122"/>
              <a:ea typeface="等线" panose="02010600030101010101" pitchFamily="2" charset="-122"/>
            </a:endParaRPr>
          </a:p>
          <a:p>
            <a:pPr marL="285750" indent="-285750">
              <a:buFont typeface="Wingdings" pitchFamily="2" charset="2"/>
              <a:buChar char="Ø"/>
            </a:pPr>
            <a:r>
              <a:rPr lang="en-US" altLang="zh-CN" sz="2200" dirty="0"/>
              <a:t> Widget support and Interaction. </a:t>
            </a:r>
            <a:endParaRPr lang="zh-CN" altLang="zh-CN" sz="2200" dirty="0"/>
          </a:p>
          <a:p>
            <a:pPr marL="285750" indent="-285750">
              <a:buFont typeface="Wingdings" pitchFamily="2" charset="2"/>
              <a:buChar char="Ø"/>
            </a:pPr>
            <a:endParaRPr lang="zh-CN" altLang="zh-CN" sz="3200" dirty="0">
              <a:effectLst/>
            </a:endParaRPr>
          </a:p>
          <a:p>
            <a:pPr marL="285750" indent="-285750">
              <a:buFont typeface="Wingdings" pitchFamily="2" charset="2"/>
              <a:buChar char="Ø"/>
            </a:pPr>
            <a:endParaRPr lang="en-US" altLang="zh-CN" sz="2200" dirty="0"/>
          </a:p>
          <a:p>
            <a:pPr marL="285750" indent="-285750">
              <a:buFont typeface="Wingdings" pitchFamily="2" charset="2"/>
              <a:buChar char="Ø"/>
            </a:pPr>
            <a:endParaRPr lang="en-US" altLang="zh-CN" sz="2200" dirty="0"/>
          </a:p>
          <a:p>
            <a:endParaRPr lang="en-CN" dirty="0"/>
          </a:p>
        </p:txBody>
      </p:sp>
      <p:pic>
        <p:nvPicPr>
          <p:cNvPr id="3" name="图片 2">
            <a:extLst>
              <a:ext uri="{FF2B5EF4-FFF2-40B4-BE49-F238E27FC236}">
                <a16:creationId xmlns:a16="http://schemas.microsoft.com/office/drawing/2014/main" id="{D0274AC8-3D54-0027-0CFC-53DD77780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951" y="1532873"/>
            <a:ext cx="2989033" cy="4936841"/>
          </a:xfrm>
          <a:prstGeom prst="rect">
            <a:avLst/>
          </a:prstGeom>
        </p:spPr>
      </p:pic>
    </p:spTree>
    <p:extLst>
      <p:ext uri="{BB962C8B-B14F-4D97-AF65-F5344CB8AC3E}">
        <p14:creationId xmlns:p14="http://schemas.microsoft.com/office/powerpoint/2010/main" val="259848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A874F5-336C-CA00-0047-A766073854BD}"/>
              </a:ext>
            </a:extLst>
          </p:cNvPr>
          <p:cNvSpPr>
            <a:spLocks noGrp="1"/>
          </p:cNvSpPr>
          <p:nvPr>
            <p:ph type="title"/>
          </p:nvPr>
        </p:nvSpPr>
        <p:spPr/>
        <p:txBody>
          <a:bodyPr/>
          <a:lstStyle/>
          <a:p>
            <a:r>
              <a:rPr lang="en-US" altLang="zh-CN" dirty="0"/>
              <a:t>GUI Testing Tools May Miss Bugs</a:t>
            </a:r>
            <a:endParaRPr lang="zh-CN" altLang="en-US" dirty="0"/>
          </a:p>
        </p:txBody>
      </p:sp>
      <p:sp>
        <p:nvSpPr>
          <p:cNvPr id="3" name="内容占位符 2">
            <a:extLst>
              <a:ext uri="{FF2B5EF4-FFF2-40B4-BE49-F238E27FC236}">
                <a16:creationId xmlns:a16="http://schemas.microsoft.com/office/drawing/2014/main" id="{90CB78E1-355E-9D69-F7F7-4DAEF452EA55}"/>
              </a:ext>
            </a:extLst>
          </p:cNvPr>
          <p:cNvSpPr>
            <a:spLocks noGrp="1"/>
          </p:cNvSpPr>
          <p:nvPr>
            <p:ph idx="1"/>
          </p:nvPr>
        </p:nvSpPr>
        <p:spPr>
          <a:xfrm>
            <a:off x="838200" y="1987550"/>
            <a:ext cx="10515600" cy="4351338"/>
          </a:xfrm>
        </p:spPr>
        <p:txBody>
          <a:bodyPr/>
          <a:lstStyle/>
          <a:p>
            <a:r>
              <a:rPr lang="en-US" altLang="zh-CN" dirty="0"/>
              <a:t>Themis</a:t>
            </a:r>
            <a:r>
              <a:rPr lang="en-US" altLang="zh-CN" b="1" baseline="30000" dirty="0"/>
              <a:t>[1]</a:t>
            </a:r>
            <a:r>
              <a:rPr lang="en-US" altLang="zh-CN" dirty="0"/>
              <a:t> benchmark</a:t>
            </a:r>
            <a:r>
              <a:rPr lang="en-US" altLang="zh-CN" sz="2800" dirty="0"/>
              <a:t> </a:t>
            </a:r>
            <a:r>
              <a:rPr lang="en-US" altLang="zh-CN" dirty="0"/>
              <a:t>has found that i</a:t>
            </a:r>
            <a:r>
              <a:rPr lang="en-US" altLang="zh-CN" sz="2800" dirty="0"/>
              <a:t>ndividual</a:t>
            </a:r>
            <a:r>
              <a:rPr lang="zh-CN" altLang="en-US" sz="2800" dirty="0"/>
              <a:t> </a:t>
            </a:r>
            <a:r>
              <a:rPr lang="en-US" altLang="zh-CN" sz="2800" dirty="0"/>
              <a:t>tools</a:t>
            </a:r>
            <a:r>
              <a:rPr lang="zh-CN" altLang="en-US" sz="2800" dirty="0"/>
              <a:t> </a:t>
            </a:r>
            <a:r>
              <a:rPr lang="en-US" altLang="zh-CN" sz="2800" dirty="0"/>
              <a:t>missed a large portion (</a:t>
            </a:r>
            <a:r>
              <a:rPr lang="en-US" altLang="zh-CN" sz="2800" dirty="0">
                <a:solidFill>
                  <a:srgbClr val="FF0000"/>
                </a:solidFill>
              </a:rPr>
              <a:t>53.8∼71.2%</a:t>
            </a:r>
            <a:r>
              <a:rPr lang="en-US" altLang="zh-CN" sz="2800" dirty="0"/>
              <a:t>) of critical bugs</a:t>
            </a:r>
            <a:r>
              <a:rPr lang="en-US" altLang="zh-CN" dirty="0"/>
              <a:t>. </a:t>
            </a:r>
            <a:endParaRPr lang="zh-CN" altLang="en-US" dirty="0">
              <a:solidFill>
                <a:srgbClr val="FF0000"/>
              </a:solidFill>
            </a:endParaRPr>
          </a:p>
        </p:txBody>
      </p:sp>
      <p:graphicFrame>
        <p:nvGraphicFramePr>
          <p:cNvPr id="4" name="Table 5">
            <a:extLst>
              <a:ext uri="{FF2B5EF4-FFF2-40B4-BE49-F238E27FC236}">
                <a16:creationId xmlns:a16="http://schemas.microsoft.com/office/drawing/2014/main" id="{D2692686-56AF-C334-1825-A68439C4C637}"/>
              </a:ext>
            </a:extLst>
          </p:cNvPr>
          <p:cNvGraphicFramePr>
            <a:graphicFrameLocks noGrp="1"/>
          </p:cNvGraphicFramePr>
          <p:nvPr>
            <p:extLst>
              <p:ext uri="{D42A27DB-BD31-4B8C-83A1-F6EECF244321}">
                <p14:modId xmlns:p14="http://schemas.microsoft.com/office/powerpoint/2010/main" val="2943319376"/>
              </p:ext>
            </p:extLst>
          </p:nvPr>
        </p:nvGraphicFramePr>
        <p:xfrm>
          <a:off x="681658" y="3429000"/>
          <a:ext cx="10828683" cy="1107440"/>
        </p:xfrm>
        <a:graphic>
          <a:graphicData uri="http://schemas.openxmlformats.org/drawingml/2006/table">
            <a:tbl>
              <a:tblPr firstRow="1" bandRow="1">
                <a:tableStyleId>{5C22544A-7EE6-4342-B048-85BDC9FD1C3A}</a:tableStyleId>
              </a:tblPr>
              <a:tblGrid>
                <a:gridCol w="1659835">
                  <a:extLst>
                    <a:ext uri="{9D8B030D-6E8A-4147-A177-3AD203B41FA5}">
                      <a16:colId xmlns:a16="http://schemas.microsoft.com/office/drawing/2014/main" val="201825485"/>
                    </a:ext>
                  </a:extLst>
                </a:gridCol>
                <a:gridCol w="1103244">
                  <a:extLst>
                    <a:ext uri="{9D8B030D-6E8A-4147-A177-3AD203B41FA5}">
                      <a16:colId xmlns:a16="http://schemas.microsoft.com/office/drawing/2014/main" val="3346672413"/>
                    </a:ext>
                  </a:extLst>
                </a:gridCol>
                <a:gridCol w="805069">
                  <a:extLst>
                    <a:ext uri="{9D8B030D-6E8A-4147-A177-3AD203B41FA5}">
                      <a16:colId xmlns:a16="http://schemas.microsoft.com/office/drawing/2014/main" val="2208481913"/>
                    </a:ext>
                  </a:extLst>
                </a:gridCol>
                <a:gridCol w="1441174">
                  <a:extLst>
                    <a:ext uri="{9D8B030D-6E8A-4147-A177-3AD203B41FA5}">
                      <a16:colId xmlns:a16="http://schemas.microsoft.com/office/drawing/2014/main" val="415389179"/>
                    </a:ext>
                  </a:extLst>
                </a:gridCol>
                <a:gridCol w="1647411">
                  <a:extLst>
                    <a:ext uri="{9D8B030D-6E8A-4147-A177-3AD203B41FA5}">
                      <a16:colId xmlns:a16="http://schemas.microsoft.com/office/drawing/2014/main" val="1603877451"/>
                    </a:ext>
                  </a:extLst>
                </a:gridCol>
                <a:gridCol w="1638300">
                  <a:extLst>
                    <a:ext uri="{9D8B030D-6E8A-4147-A177-3AD203B41FA5}">
                      <a16:colId xmlns:a16="http://schemas.microsoft.com/office/drawing/2014/main" val="3377567809"/>
                    </a:ext>
                  </a:extLst>
                </a:gridCol>
                <a:gridCol w="1333500">
                  <a:extLst>
                    <a:ext uri="{9D8B030D-6E8A-4147-A177-3AD203B41FA5}">
                      <a16:colId xmlns:a16="http://schemas.microsoft.com/office/drawing/2014/main" val="1556535343"/>
                    </a:ext>
                  </a:extLst>
                </a:gridCol>
                <a:gridCol w="1200150">
                  <a:extLst>
                    <a:ext uri="{9D8B030D-6E8A-4147-A177-3AD203B41FA5}">
                      <a16:colId xmlns:a16="http://schemas.microsoft.com/office/drawing/2014/main" val="1870015986"/>
                    </a:ext>
                  </a:extLst>
                </a:gridCol>
              </a:tblGrid>
              <a:tr h="0">
                <a:tc>
                  <a:txBody>
                    <a:bodyPr/>
                    <a:lstStyle/>
                    <a:p>
                      <a:endParaRPr lang="en-CN" dirty="0"/>
                    </a:p>
                  </a:txBody>
                  <a:tcPr/>
                </a:tc>
                <a:tc>
                  <a:txBody>
                    <a:bodyPr/>
                    <a:lstStyle/>
                    <a:p>
                      <a:pPr algn="ctr"/>
                      <a:r>
                        <a:rPr lang="en-CN" dirty="0"/>
                        <a:t>Monkey</a:t>
                      </a:r>
                    </a:p>
                  </a:txBody>
                  <a:tcPr/>
                </a:tc>
                <a:tc>
                  <a:txBody>
                    <a:bodyPr/>
                    <a:lstStyle/>
                    <a:p>
                      <a:pPr algn="ctr"/>
                      <a:r>
                        <a:rPr lang="en-CN" dirty="0"/>
                        <a:t>APE</a:t>
                      </a:r>
                    </a:p>
                  </a:txBody>
                  <a:tcPr/>
                </a:tc>
                <a:tc>
                  <a:txBody>
                    <a:bodyPr/>
                    <a:lstStyle/>
                    <a:p>
                      <a:pPr algn="ctr"/>
                      <a:r>
                        <a:rPr lang="en-CN" dirty="0"/>
                        <a:t>Humanoid</a:t>
                      </a:r>
                    </a:p>
                  </a:txBody>
                  <a:tcPr/>
                </a:tc>
                <a:tc>
                  <a:txBody>
                    <a:bodyPr/>
                    <a:lstStyle/>
                    <a:p>
                      <a:pPr algn="ctr"/>
                      <a:r>
                        <a:rPr lang="en-CN" dirty="0"/>
                        <a:t>ComboDroid</a:t>
                      </a:r>
                    </a:p>
                  </a:txBody>
                  <a:tcPr/>
                </a:tc>
                <a:tc>
                  <a:txBody>
                    <a:bodyPr/>
                    <a:lstStyle/>
                    <a:p>
                      <a:pPr algn="ctr"/>
                      <a:r>
                        <a:rPr lang="en-CN" dirty="0"/>
                        <a:t>TimeMachine</a:t>
                      </a:r>
                    </a:p>
                  </a:txBody>
                  <a:tcPr/>
                </a:tc>
                <a:tc>
                  <a:txBody>
                    <a:bodyPr/>
                    <a:lstStyle/>
                    <a:p>
                      <a:pPr algn="ctr"/>
                      <a:r>
                        <a:rPr lang="en-CN" dirty="0"/>
                        <a:t>Q-Testing</a:t>
                      </a:r>
                    </a:p>
                  </a:txBody>
                  <a:tcPr/>
                </a:tc>
                <a:tc>
                  <a:txBody>
                    <a:bodyPr/>
                    <a:lstStyle/>
                    <a:p>
                      <a:pPr algn="ctr"/>
                      <a:r>
                        <a:rPr lang="en-CN" dirty="0"/>
                        <a:t>Stoat</a:t>
                      </a:r>
                    </a:p>
                  </a:txBody>
                  <a:tcPr/>
                </a:tc>
                <a:extLst>
                  <a:ext uri="{0D108BD9-81ED-4DB2-BD59-A6C34878D82A}">
                    <a16:rowId xmlns:a16="http://schemas.microsoft.com/office/drawing/2014/main" val="2775184953"/>
                  </a:ext>
                </a:extLst>
              </a:tr>
              <a:tr h="370840">
                <a:tc>
                  <a:txBody>
                    <a:bodyPr/>
                    <a:lstStyle/>
                    <a:p>
                      <a:r>
                        <a:rPr lang="en-CN" dirty="0"/>
                        <a:t>#Found Bugs</a:t>
                      </a:r>
                    </a:p>
                  </a:txBody>
                  <a:tcPr/>
                </a:tc>
                <a:tc>
                  <a:txBody>
                    <a:bodyPr/>
                    <a:lstStyle/>
                    <a:p>
                      <a:pPr algn="ctr"/>
                      <a:r>
                        <a:rPr lang="en-CN" dirty="0"/>
                        <a:t>22</a:t>
                      </a:r>
                    </a:p>
                  </a:txBody>
                  <a:tcPr/>
                </a:tc>
                <a:tc>
                  <a:txBody>
                    <a:bodyPr/>
                    <a:lstStyle/>
                    <a:p>
                      <a:pPr algn="ctr"/>
                      <a:r>
                        <a:rPr lang="en-CN" dirty="0"/>
                        <a:t>24</a:t>
                      </a:r>
                    </a:p>
                  </a:txBody>
                  <a:tcPr/>
                </a:tc>
                <a:tc>
                  <a:txBody>
                    <a:bodyPr/>
                    <a:lstStyle/>
                    <a:p>
                      <a:pPr algn="ctr"/>
                      <a:r>
                        <a:rPr lang="en-CN" dirty="0"/>
                        <a:t>18</a:t>
                      </a:r>
                    </a:p>
                  </a:txBody>
                  <a:tcPr/>
                </a:tc>
                <a:tc>
                  <a:txBody>
                    <a:bodyPr/>
                    <a:lstStyle/>
                    <a:p>
                      <a:pPr algn="ctr"/>
                      <a:r>
                        <a:rPr lang="en-CN" dirty="0"/>
                        <a:t>21</a:t>
                      </a:r>
                    </a:p>
                  </a:txBody>
                  <a:tcPr/>
                </a:tc>
                <a:tc>
                  <a:txBody>
                    <a:bodyPr/>
                    <a:lstStyle/>
                    <a:p>
                      <a:pPr algn="ctr"/>
                      <a:r>
                        <a:rPr lang="en-CN" dirty="0"/>
                        <a:t>15</a:t>
                      </a:r>
                    </a:p>
                  </a:txBody>
                  <a:tcPr/>
                </a:tc>
                <a:tc>
                  <a:txBody>
                    <a:bodyPr/>
                    <a:lstStyle/>
                    <a:p>
                      <a:pPr algn="ctr"/>
                      <a:r>
                        <a:rPr lang="en-CN" dirty="0"/>
                        <a:t>10</a:t>
                      </a:r>
                    </a:p>
                  </a:txBody>
                  <a:tcPr/>
                </a:tc>
                <a:tc>
                  <a:txBody>
                    <a:bodyPr/>
                    <a:lstStyle/>
                    <a:p>
                      <a:pPr algn="ctr"/>
                      <a:r>
                        <a:rPr lang="en-CN" dirty="0"/>
                        <a:t>19</a:t>
                      </a:r>
                    </a:p>
                  </a:txBody>
                  <a:tcPr/>
                </a:tc>
                <a:extLst>
                  <a:ext uri="{0D108BD9-81ED-4DB2-BD59-A6C34878D82A}">
                    <a16:rowId xmlns:a16="http://schemas.microsoft.com/office/drawing/2014/main" val="786949319"/>
                  </a:ext>
                </a:extLst>
              </a:tr>
              <a:tr h="370840">
                <a:tc>
                  <a:txBody>
                    <a:bodyPr/>
                    <a:lstStyle/>
                    <a:p>
                      <a:r>
                        <a:rPr lang="en-CN" dirty="0">
                          <a:solidFill>
                            <a:srgbClr val="FF0000"/>
                          </a:solidFill>
                        </a:rPr>
                        <a:t>#Missed Bugs</a:t>
                      </a:r>
                    </a:p>
                  </a:txBody>
                  <a:tcPr/>
                </a:tc>
                <a:tc>
                  <a:txBody>
                    <a:bodyPr/>
                    <a:lstStyle/>
                    <a:p>
                      <a:pPr algn="ctr"/>
                      <a:r>
                        <a:rPr lang="en-CN" dirty="0">
                          <a:solidFill>
                            <a:srgbClr val="FF0000"/>
                          </a:solidFill>
                        </a:rPr>
                        <a:t>30</a:t>
                      </a:r>
                    </a:p>
                  </a:txBody>
                  <a:tcPr/>
                </a:tc>
                <a:tc>
                  <a:txBody>
                    <a:bodyPr/>
                    <a:lstStyle/>
                    <a:p>
                      <a:pPr algn="ctr"/>
                      <a:r>
                        <a:rPr lang="en-CN" dirty="0">
                          <a:solidFill>
                            <a:srgbClr val="FF0000"/>
                          </a:solidFill>
                        </a:rPr>
                        <a:t>28</a:t>
                      </a:r>
                    </a:p>
                  </a:txBody>
                  <a:tcPr/>
                </a:tc>
                <a:tc>
                  <a:txBody>
                    <a:bodyPr/>
                    <a:lstStyle/>
                    <a:p>
                      <a:pPr algn="ctr"/>
                      <a:r>
                        <a:rPr lang="en-CN" dirty="0">
                          <a:solidFill>
                            <a:srgbClr val="FF0000"/>
                          </a:solidFill>
                        </a:rPr>
                        <a:t>34</a:t>
                      </a:r>
                    </a:p>
                  </a:txBody>
                  <a:tcPr/>
                </a:tc>
                <a:tc>
                  <a:txBody>
                    <a:bodyPr/>
                    <a:lstStyle/>
                    <a:p>
                      <a:pPr algn="ctr"/>
                      <a:r>
                        <a:rPr lang="en-CN" dirty="0">
                          <a:solidFill>
                            <a:srgbClr val="FF0000"/>
                          </a:solidFill>
                        </a:rPr>
                        <a:t>31</a:t>
                      </a:r>
                    </a:p>
                  </a:txBody>
                  <a:tcPr/>
                </a:tc>
                <a:tc>
                  <a:txBody>
                    <a:bodyPr/>
                    <a:lstStyle/>
                    <a:p>
                      <a:pPr algn="ctr"/>
                      <a:r>
                        <a:rPr lang="en-CN" dirty="0">
                          <a:solidFill>
                            <a:srgbClr val="FF0000"/>
                          </a:solidFill>
                        </a:rPr>
                        <a:t>37</a:t>
                      </a:r>
                    </a:p>
                  </a:txBody>
                  <a:tcPr/>
                </a:tc>
                <a:tc>
                  <a:txBody>
                    <a:bodyPr/>
                    <a:lstStyle/>
                    <a:p>
                      <a:pPr algn="ctr"/>
                      <a:r>
                        <a:rPr lang="en-CN" dirty="0">
                          <a:solidFill>
                            <a:srgbClr val="FF0000"/>
                          </a:solidFill>
                        </a:rPr>
                        <a:t>42</a:t>
                      </a:r>
                    </a:p>
                  </a:txBody>
                  <a:tcPr/>
                </a:tc>
                <a:tc>
                  <a:txBody>
                    <a:bodyPr/>
                    <a:lstStyle/>
                    <a:p>
                      <a:pPr algn="ctr"/>
                      <a:r>
                        <a:rPr lang="en-CN" dirty="0">
                          <a:solidFill>
                            <a:srgbClr val="FF0000"/>
                          </a:solidFill>
                        </a:rPr>
                        <a:t>33</a:t>
                      </a:r>
                    </a:p>
                  </a:txBody>
                  <a:tcPr/>
                </a:tc>
                <a:extLst>
                  <a:ext uri="{0D108BD9-81ED-4DB2-BD59-A6C34878D82A}">
                    <a16:rowId xmlns:a16="http://schemas.microsoft.com/office/drawing/2014/main" val="274685135"/>
                  </a:ext>
                </a:extLst>
              </a:tr>
            </a:tbl>
          </a:graphicData>
        </a:graphic>
      </p:graphicFrame>
      <p:sp>
        <p:nvSpPr>
          <p:cNvPr id="10" name="Slide Number Placeholder 3">
            <a:extLst>
              <a:ext uri="{FF2B5EF4-FFF2-40B4-BE49-F238E27FC236}">
                <a16:creationId xmlns:a16="http://schemas.microsoft.com/office/drawing/2014/main" id="{1AEC4974-555F-9EAC-75EE-4DC99B28F419}"/>
              </a:ext>
            </a:extLst>
          </p:cNvPr>
          <p:cNvSpPr>
            <a:spLocks noGrp="1"/>
          </p:cNvSpPr>
          <p:nvPr>
            <p:ph type="sldNum" sz="quarter" idx="12"/>
          </p:nvPr>
        </p:nvSpPr>
        <p:spPr>
          <a:xfrm>
            <a:off x="8610600" y="6356350"/>
            <a:ext cx="2743200" cy="365125"/>
          </a:xfrm>
        </p:spPr>
        <p:txBody>
          <a:bodyPr/>
          <a:lstStyle/>
          <a:p>
            <a:fld id="{81CE9A06-5A8D-A142-AF9C-3007BC3C9572}" type="slidenum">
              <a:rPr lang="en-CN" smtClean="0"/>
              <a:t>4</a:t>
            </a:fld>
            <a:endParaRPr lang="en-CN" dirty="0"/>
          </a:p>
        </p:txBody>
      </p:sp>
      <p:sp>
        <p:nvSpPr>
          <p:cNvPr id="5" name="标题 1">
            <a:extLst>
              <a:ext uri="{FF2B5EF4-FFF2-40B4-BE49-F238E27FC236}">
                <a16:creationId xmlns:a16="http://schemas.microsoft.com/office/drawing/2014/main" id="{4F1F5939-AE89-EB7D-5C67-DEE42D437DA1}"/>
              </a:ext>
            </a:extLst>
          </p:cNvPr>
          <p:cNvSpPr txBox="1"/>
          <p:nvPr/>
        </p:nvSpPr>
        <p:spPr>
          <a:xfrm>
            <a:off x="203239" y="5438775"/>
            <a:ext cx="12098603" cy="539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zh-CN" sz="1200" b="1" dirty="0">
                <a:latin typeface="微软雅黑" charset="0"/>
                <a:ea typeface="微软雅黑" charset="0"/>
              </a:rPr>
              <a:t>【1】Benchmarking automated GUI testing for Android against real-world bugs. Ting Su, </a:t>
            </a:r>
            <a:r>
              <a:rPr lang="en-US" altLang="zh-CN" sz="1200" b="1" dirty="0" err="1">
                <a:latin typeface="微软雅黑" charset="0"/>
                <a:ea typeface="微软雅黑" charset="0"/>
              </a:rPr>
              <a:t>Jue</a:t>
            </a:r>
            <a:r>
              <a:rPr lang="en-US" altLang="zh-CN" sz="1200" b="1" dirty="0">
                <a:latin typeface="微软雅黑" charset="0"/>
                <a:ea typeface="微软雅黑" charset="0"/>
              </a:rPr>
              <a:t> Wang, and </a:t>
            </a:r>
            <a:r>
              <a:rPr lang="en-US" altLang="zh-CN" sz="1200" b="1" dirty="0" err="1">
                <a:latin typeface="微软雅黑" charset="0"/>
                <a:ea typeface="微软雅黑" charset="0"/>
              </a:rPr>
              <a:t>Zhendong</a:t>
            </a:r>
            <a:r>
              <a:rPr lang="en-US" altLang="zh-CN" sz="1200" b="1" dirty="0">
                <a:latin typeface="微软雅黑" charset="0"/>
                <a:ea typeface="微软雅黑" charset="0"/>
              </a:rPr>
              <a:t> Su. 2021. ESEC/FSE 21. 119–130.</a:t>
            </a:r>
          </a:p>
        </p:txBody>
      </p:sp>
    </p:spTree>
    <p:extLst>
      <p:ext uri="{BB962C8B-B14F-4D97-AF65-F5344CB8AC3E}">
        <p14:creationId xmlns:p14="http://schemas.microsoft.com/office/powerpoint/2010/main" val="937637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altLang="zh-CN" dirty="0"/>
              <a:t>RQ2:</a:t>
            </a:r>
            <a:r>
              <a:rPr lang="zh-CN" altLang="en-US" dirty="0"/>
              <a:t> </a:t>
            </a:r>
            <a:r>
              <a:rPr lang="en-US" altLang="zh-CN" dirty="0"/>
              <a:t>Clues’ Usefulness</a:t>
            </a:r>
            <a:endParaRPr lang="en-US" dirty="0"/>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40</a:t>
            </a:fld>
            <a:endParaRPr lang="en-CN"/>
          </a:p>
        </p:txBody>
      </p:sp>
      <p:sp>
        <p:nvSpPr>
          <p:cNvPr id="5" name="Content Placeholder 2">
            <a:extLst>
              <a:ext uri="{FF2B5EF4-FFF2-40B4-BE49-F238E27FC236}">
                <a16:creationId xmlns:a16="http://schemas.microsoft.com/office/drawing/2014/main" id="{1CB821EB-AFF4-3A9B-843F-47659A1F2FAE}"/>
              </a:ext>
            </a:extLst>
          </p:cNvPr>
          <p:cNvSpPr>
            <a:spLocks noGrp="1"/>
          </p:cNvSpPr>
          <p:nvPr>
            <p:ph idx="1"/>
          </p:nvPr>
        </p:nvSpPr>
        <p:spPr>
          <a:xfrm>
            <a:off x="838200" y="1825625"/>
            <a:ext cx="10515600" cy="4351338"/>
          </a:xfrm>
        </p:spPr>
        <p:txBody>
          <a:bodyPr/>
          <a:lstStyle/>
          <a:p>
            <a:pPr marL="0" indent="0">
              <a:buNone/>
            </a:pPr>
            <a:r>
              <a:rPr lang="en-US" altLang="zh-CN" b="1" i="1" dirty="0"/>
              <a:t>Optimization</a:t>
            </a:r>
            <a:r>
              <a:rPr lang="en-US" altLang="zh-CN" i="1" dirty="0"/>
              <a:t>:</a:t>
            </a:r>
            <a:r>
              <a:rPr lang="zh-CN" altLang="en-US" i="1" dirty="0"/>
              <a:t> </a:t>
            </a:r>
            <a:r>
              <a:rPr lang="en-US" altLang="zh-CN" dirty="0" err="1"/>
              <a:t>WCTester</a:t>
            </a:r>
            <a:r>
              <a:rPr lang="en-US" altLang="zh-CN" dirty="0"/>
              <a:t>(Tencent) and </a:t>
            </a:r>
            <a:r>
              <a:rPr lang="en-US" altLang="zh-CN" dirty="0" err="1"/>
              <a:t>Fastbot</a:t>
            </a:r>
            <a:r>
              <a:rPr lang="en-US" altLang="zh-CN" dirty="0"/>
              <a:t>(</a:t>
            </a:r>
            <a:r>
              <a:rPr lang="en-US" altLang="zh-CN" dirty="0" err="1"/>
              <a:t>ByteDance</a:t>
            </a:r>
            <a:r>
              <a:rPr lang="en-US" altLang="zh-CN" dirty="0"/>
              <a:t>) </a:t>
            </a:r>
            <a:r>
              <a:rPr lang="en-US" dirty="0"/>
              <a:t>.  </a:t>
            </a:r>
            <a:endParaRPr lang="en-CN" dirty="0"/>
          </a:p>
        </p:txBody>
      </p:sp>
      <p:pic>
        <p:nvPicPr>
          <p:cNvPr id="4" name="图片 3">
            <a:extLst>
              <a:ext uri="{FF2B5EF4-FFF2-40B4-BE49-F238E27FC236}">
                <a16:creationId xmlns:a16="http://schemas.microsoft.com/office/drawing/2014/main" id="{DC9F1809-72EF-396B-3DE1-A5A29521AAA8}"/>
              </a:ext>
            </a:extLst>
          </p:cNvPr>
          <p:cNvPicPr>
            <a:picLocks noChangeAspect="1"/>
          </p:cNvPicPr>
          <p:nvPr/>
        </p:nvPicPr>
        <p:blipFill>
          <a:blip r:embed="rId3"/>
          <a:stretch>
            <a:fillRect/>
          </a:stretch>
        </p:blipFill>
        <p:spPr>
          <a:xfrm>
            <a:off x="2448000" y="2962800"/>
            <a:ext cx="7297047" cy="1491731"/>
          </a:xfrm>
          <a:prstGeom prst="rect">
            <a:avLst/>
          </a:prstGeom>
        </p:spPr>
      </p:pic>
    </p:spTree>
    <p:extLst>
      <p:ext uri="{BB962C8B-B14F-4D97-AF65-F5344CB8AC3E}">
        <p14:creationId xmlns:p14="http://schemas.microsoft.com/office/powerpoint/2010/main" val="981959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altLang="zh-CN" dirty="0"/>
              <a:t>RQ2:</a:t>
            </a:r>
            <a:r>
              <a:rPr lang="zh-CN" altLang="en-US" dirty="0"/>
              <a:t> </a:t>
            </a:r>
            <a:r>
              <a:rPr lang="en-US" altLang="zh-CN" dirty="0"/>
              <a:t>Clues’ Usefulness</a:t>
            </a:r>
            <a:endParaRPr lang="en-US" dirty="0"/>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41</a:t>
            </a:fld>
            <a:endParaRPr lang="en-CN"/>
          </a:p>
        </p:txBody>
      </p:sp>
      <p:sp>
        <p:nvSpPr>
          <p:cNvPr id="5" name="Content Placeholder 2">
            <a:extLst>
              <a:ext uri="{FF2B5EF4-FFF2-40B4-BE49-F238E27FC236}">
                <a16:creationId xmlns:a16="http://schemas.microsoft.com/office/drawing/2014/main" id="{1CB821EB-AFF4-3A9B-843F-47659A1F2FAE}"/>
              </a:ext>
            </a:extLst>
          </p:cNvPr>
          <p:cNvSpPr>
            <a:spLocks noGrp="1"/>
          </p:cNvSpPr>
          <p:nvPr>
            <p:ph idx="1"/>
          </p:nvPr>
        </p:nvSpPr>
        <p:spPr>
          <a:xfrm>
            <a:off x="838200" y="1825625"/>
            <a:ext cx="10515600" cy="4351338"/>
          </a:xfrm>
        </p:spPr>
        <p:txBody>
          <a:bodyPr/>
          <a:lstStyle/>
          <a:p>
            <a:pPr marL="0" indent="0">
              <a:buNone/>
            </a:pPr>
            <a:r>
              <a:rPr lang="en-US" altLang="zh-CN" b="1" i="1" dirty="0"/>
              <a:t>Optimization</a:t>
            </a:r>
            <a:r>
              <a:rPr lang="en-US" altLang="zh-CN" i="1" dirty="0"/>
              <a:t>:</a:t>
            </a:r>
            <a:r>
              <a:rPr lang="zh-CN" altLang="en-US" i="1" dirty="0"/>
              <a:t> </a:t>
            </a:r>
            <a:r>
              <a:rPr lang="en-US" altLang="zh-CN" dirty="0" err="1"/>
              <a:t>WCTester</a:t>
            </a:r>
            <a:r>
              <a:rPr lang="en-US" altLang="zh-CN" dirty="0"/>
              <a:t>(Tencent) and </a:t>
            </a:r>
            <a:r>
              <a:rPr lang="en-US" altLang="zh-CN" dirty="0" err="1"/>
              <a:t>Fastbot</a:t>
            </a:r>
            <a:r>
              <a:rPr lang="en-US" altLang="zh-CN" dirty="0"/>
              <a:t>(</a:t>
            </a:r>
            <a:r>
              <a:rPr lang="en-US" altLang="zh-CN" dirty="0" err="1"/>
              <a:t>ByteDance</a:t>
            </a:r>
            <a:r>
              <a:rPr lang="en-US" altLang="zh-CN" dirty="0"/>
              <a:t>) </a:t>
            </a:r>
            <a:r>
              <a:rPr lang="en-US" dirty="0"/>
              <a:t>.  </a:t>
            </a:r>
            <a:endParaRPr lang="en-CN" dirty="0"/>
          </a:p>
        </p:txBody>
      </p:sp>
      <p:pic>
        <p:nvPicPr>
          <p:cNvPr id="4" name="图片 3">
            <a:extLst>
              <a:ext uri="{FF2B5EF4-FFF2-40B4-BE49-F238E27FC236}">
                <a16:creationId xmlns:a16="http://schemas.microsoft.com/office/drawing/2014/main" id="{DC9F1809-72EF-396B-3DE1-A5A29521AAA8}"/>
              </a:ext>
            </a:extLst>
          </p:cNvPr>
          <p:cNvPicPr>
            <a:picLocks noChangeAspect="1"/>
          </p:cNvPicPr>
          <p:nvPr/>
        </p:nvPicPr>
        <p:blipFill>
          <a:blip r:embed="rId3"/>
          <a:stretch>
            <a:fillRect/>
          </a:stretch>
        </p:blipFill>
        <p:spPr>
          <a:xfrm>
            <a:off x="2447476" y="2963890"/>
            <a:ext cx="7297047" cy="1491731"/>
          </a:xfrm>
          <a:prstGeom prst="rect">
            <a:avLst/>
          </a:prstGeom>
        </p:spPr>
      </p:pic>
      <p:sp>
        <p:nvSpPr>
          <p:cNvPr id="7" name="TextBox 10">
            <a:extLst>
              <a:ext uri="{FF2B5EF4-FFF2-40B4-BE49-F238E27FC236}">
                <a16:creationId xmlns:a16="http://schemas.microsoft.com/office/drawing/2014/main" id="{855B8F00-C947-DD49-9E4D-EFFFC83037FC}"/>
              </a:ext>
            </a:extLst>
          </p:cNvPr>
          <p:cNvSpPr txBox="1"/>
          <p:nvPr/>
        </p:nvSpPr>
        <p:spPr>
          <a:xfrm>
            <a:off x="3077746" y="4753785"/>
            <a:ext cx="6904454" cy="369332"/>
          </a:xfrm>
          <a:prstGeom prst="rect">
            <a:avLst/>
          </a:prstGeom>
          <a:noFill/>
        </p:spPr>
        <p:txBody>
          <a:bodyPr wrap="none" rtlCol="0">
            <a:spAutoFit/>
          </a:bodyPr>
          <a:lstStyle/>
          <a:p>
            <a:pPr marL="285750" indent="-285750">
              <a:buFont typeface="Wingdings" pitchFamily="2" charset="2"/>
              <a:buChar char="ü"/>
            </a:pPr>
            <a:r>
              <a:rPr lang="en-US" dirty="0">
                <a:solidFill>
                  <a:srgbClr val="FF0000"/>
                </a:solidFill>
              </a:rPr>
              <a:t>The optimized </a:t>
            </a:r>
            <a:r>
              <a:rPr lang="en-US" dirty="0" err="1">
                <a:solidFill>
                  <a:srgbClr val="FF0000"/>
                </a:solidFill>
              </a:rPr>
              <a:t>WCTester</a:t>
            </a:r>
            <a:r>
              <a:rPr lang="en-US" dirty="0">
                <a:solidFill>
                  <a:srgbClr val="FF0000"/>
                </a:solidFill>
              </a:rPr>
              <a:t> and </a:t>
            </a:r>
            <a:r>
              <a:rPr lang="en-US" dirty="0" err="1">
                <a:solidFill>
                  <a:srgbClr val="FF0000"/>
                </a:solidFill>
              </a:rPr>
              <a:t>Fastbot</a:t>
            </a:r>
            <a:r>
              <a:rPr lang="en-US" dirty="0">
                <a:solidFill>
                  <a:srgbClr val="FF0000"/>
                </a:solidFill>
              </a:rPr>
              <a:t> found 9 and 6 missed bugs </a:t>
            </a:r>
            <a:endParaRPr lang="en-CN" dirty="0"/>
          </a:p>
        </p:txBody>
      </p:sp>
      <p:sp>
        <p:nvSpPr>
          <p:cNvPr id="8" name="Rectangle 5">
            <a:extLst>
              <a:ext uri="{FF2B5EF4-FFF2-40B4-BE49-F238E27FC236}">
                <a16:creationId xmlns:a16="http://schemas.microsoft.com/office/drawing/2014/main" id="{DF20BDCD-6F0C-6363-50FC-B65B9CEDC14A}"/>
              </a:ext>
            </a:extLst>
          </p:cNvPr>
          <p:cNvSpPr/>
          <p:nvPr/>
        </p:nvSpPr>
        <p:spPr>
          <a:xfrm>
            <a:off x="7132257" y="2810123"/>
            <a:ext cx="814709" cy="1831354"/>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10">
            <a:extLst>
              <a:ext uri="{FF2B5EF4-FFF2-40B4-BE49-F238E27FC236}">
                <a16:creationId xmlns:a16="http://schemas.microsoft.com/office/drawing/2014/main" id="{2AD27A8C-07A6-4819-48B1-1B6D5E2EB690}"/>
              </a:ext>
            </a:extLst>
          </p:cNvPr>
          <p:cNvSpPr txBox="1">
            <a:spLocks/>
          </p:cNvSpPr>
          <p:nvPr/>
        </p:nvSpPr>
        <p:spPr>
          <a:xfrm>
            <a:off x="838200" y="5421282"/>
            <a:ext cx="10515600" cy="105157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b="1" dirty="0">
                <a:latin typeface="Times New Roman" panose="02020603050405020304" pitchFamily="18" charset="0"/>
                <a:cs typeface="Times New Roman" panose="02020603050405020304" pitchFamily="18" charset="0"/>
              </a:rPr>
              <a:t>Finding: </a:t>
            </a:r>
            <a:r>
              <a:rPr lang="en-US" altLang="zh-CN" sz="2000" dirty="0" err="1">
                <a:latin typeface="Times New Roman" panose="02020603050405020304" pitchFamily="18" charset="0"/>
                <a:cs typeface="Times New Roman" panose="02020603050405020304" pitchFamily="18" charset="0"/>
              </a:rPr>
              <a:t>WCtester</a:t>
            </a:r>
            <a:r>
              <a:rPr lang="en-US" altLang="zh-CN" sz="2000" dirty="0">
                <a:latin typeface="Times New Roman" panose="02020603050405020304" pitchFamily="18" charset="0"/>
                <a:cs typeface="Times New Roman" panose="02020603050405020304" pitchFamily="18" charset="0"/>
              </a:rPr>
              <a:t> and </a:t>
            </a:r>
            <a:r>
              <a:rPr lang="en-US" altLang="zh-CN" sz="2000" dirty="0" err="1">
                <a:latin typeface="Times New Roman" panose="02020603050405020304" pitchFamily="18" charset="0"/>
                <a:cs typeface="Times New Roman" panose="02020603050405020304" pitchFamily="18" charset="0"/>
              </a:rPr>
              <a:t>Fastbot</a:t>
            </a:r>
            <a:r>
              <a:rPr lang="en-US" altLang="zh-CN" sz="2000" dirty="0">
                <a:latin typeface="Times New Roman" panose="02020603050405020304" pitchFamily="18" charset="0"/>
                <a:cs typeface="Times New Roman" panose="02020603050405020304" pitchFamily="18" charset="0"/>
              </a:rPr>
              <a:t>  have quickly made several optimizations and demonstrated their </a:t>
            </a:r>
            <a:r>
              <a:rPr lang="en-US" altLang="zh-CN" sz="2000" dirty="0">
                <a:solidFill>
                  <a:srgbClr val="FF0000"/>
                </a:solidFill>
                <a:latin typeface="Times New Roman" panose="02020603050405020304" pitchFamily="18" charset="0"/>
                <a:cs typeface="Times New Roman" panose="02020603050405020304" pitchFamily="18" charset="0"/>
              </a:rPr>
              <a:t>improved bug finding abilities.</a:t>
            </a:r>
          </a:p>
          <a:p>
            <a:endParaRPr lang="en-US" altLang="zh-C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2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altLang="zh-CN" dirty="0"/>
              <a:t>RQ2:</a:t>
            </a:r>
            <a:r>
              <a:rPr lang="zh-CN" altLang="en-US" dirty="0"/>
              <a:t> </a:t>
            </a:r>
            <a:r>
              <a:rPr lang="en-US" altLang="zh-CN" dirty="0"/>
              <a:t>Positive Feedback from Developers</a:t>
            </a:r>
            <a:endParaRPr lang="en-US" dirty="0"/>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42</a:t>
            </a:fld>
            <a:endParaRPr lang="en-CN" dirty="0"/>
          </a:p>
        </p:txBody>
      </p:sp>
      <p:sp>
        <p:nvSpPr>
          <p:cNvPr id="8" name="Rectangle 3">
            <a:extLst>
              <a:ext uri="{FF2B5EF4-FFF2-40B4-BE49-F238E27FC236}">
                <a16:creationId xmlns:a16="http://schemas.microsoft.com/office/drawing/2014/main" id="{03FE1CAB-969F-FBF5-8170-052B807417EA}"/>
              </a:ext>
            </a:extLst>
          </p:cNvPr>
          <p:cNvSpPr/>
          <p:nvPr/>
        </p:nvSpPr>
        <p:spPr>
          <a:xfrm>
            <a:off x="1016859" y="1605792"/>
            <a:ext cx="10158282" cy="830997"/>
          </a:xfrm>
          <a:prstGeom prst="rect">
            <a:avLst/>
          </a:prstGeom>
        </p:spPr>
        <p:txBody>
          <a:bodyPr wrap="square">
            <a:spAutoFit/>
          </a:bodyPr>
          <a:lstStyle/>
          <a:p>
            <a:pPr algn="just"/>
            <a:r>
              <a:rPr lang="en-US" sz="2400" dirty="0">
                <a:solidFill>
                  <a:srgbClr val="111111"/>
                </a:solidFill>
                <a:latin typeface="NonBreakingSpaceOverride"/>
              </a:rPr>
              <a:t>“ </a:t>
            </a:r>
            <a:r>
              <a:rPr lang="en-US" altLang="zh-CN" sz="2400" i="1" dirty="0">
                <a:latin typeface="NonBreakingSpaceOverride"/>
              </a:rPr>
              <a:t>I usually use </a:t>
            </a:r>
            <a:r>
              <a:rPr lang="en-US" altLang="zh-CN" sz="2400" i="1" dirty="0" err="1">
                <a:latin typeface="NonBreakingSpaceOverride"/>
              </a:rPr>
              <a:t>DroidBot’s</a:t>
            </a:r>
            <a:r>
              <a:rPr lang="en-US" altLang="zh-CN" sz="2400" i="1" dirty="0">
                <a:latin typeface="NonBreakingSpaceOverride"/>
              </a:rPr>
              <a:t> recorded UI trace graph to debug my tool, but it is very time-consuming for lengthy traces. Themis</a:t>
            </a:r>
            <a:r>
              <a:rPr lang="en-US" altLang="zh-CN" sz="2400" i="1" baseline="30000" dirty="0">
                <a:latin typeface="NonBreakingSpaceOverride"/>
              </a:rPr>
              <a:t>+</a:t>
            </a:r>
            <a:r>
              <a:rPr lang="en-US" altLang="zh-CN" sz="2400" i="1" dirty="0">
                <a:latin typeface="NonBreakingSpaceOverride"/>
              </a:rPr>
              <a:t> ’s clues are </a:t>
            </a:r>
            <a:r>
              <a:rPr lang="en-US" altLang="zh-CN" sz="2400" i="1" dirty="0">
                <a:solidFill>
                  <a:srgbClr val="C00000"/>
                </a:solidFill>
                <a:latin typeface="NonBreakingSpaceOverride"/>
              </a:rPr>
              <a:t>exactly what I want</a:t>
            </a:r>
            <a:r>
              <a:rPr lang="en-US" sz="2400" i="1" dirty="0">
                <a:solidFill>
                  <a:srgbClr val="C00000"/>
                </a:solidFill>
                <a:latin typeface="NonBreakingSpaceOverride"/>
              </a:rPr>
              <a:t>.”</a:t>
            </a:r>
          </a:p>
        </p:txBody>
      </p:sp>
      <p:sp>
        <p:nvSpPr>
          <p:cNvPr id="10" name="Rectangle 3">
            <a:extLst>
              <a:ext uri="{FF2B5EF4-FFF2-40B4-BE49-F238E27FC236}">
                <a16:creationId xmlns:a16="http://schemas.microsoft.com/office/drawing/2014/main" id="{942C03F0-B13F-3CD8-6003-D51CDD3527F6}"/>
              </a:ext>
            </a:extLst>
          </p:cNvPr>
          <p:cNvSpPr/>
          <p:nvPr/>
        </p:nvSpPr>
        <p:spPr>
          <a:xfrm>
            <a:off x="1016859" y="2764387"/>
            <a:ext cx="9744031" cy="830997"/>
          </a:xfrm>
          <a:prstGeom prst="rect">
            <a:avLst/>
          </a:prstGeom>
        </p:spPr>
        <p:txBody>
          <a:bodyPr wrap="square">
            <a:spAutoFit/>
          </a:bodyPr>
          <a:lstStyle/>
          <a:p>
            <a:pPr algn="just"/>
            <a:r>
              <a:rPr lang="en-US" sz="2400" dirty="0">
                <a:solidFill>
                  <a:srgbClr val="111111"/>
                </a:solidFill>
                <a:latin typeface="NonBreakingSpaceOverride"/>
              </a:rPr>
              <a:t>“</a:t>
            </a:r>
            <a:r>
              <a:rPr lang="en-US" altLang="zh-CN" sz="2400" i="1" dirty="0">
                <a:latin typeface="NonBreakingSpaceOverride"/>
              </a:rPr>
              <a:t>Themis</a:t>
            </a:r>
            <a:r>
              <a:rPr lang="en-US" altLang="zh-CN" sz="2400" i="1" baseline="30000" dirty="0">
                <a:latin typeface="NonBreakingSpaceOverride"/>
              </a:rPr>
              <a:t>+</a:t>
            </a:r>
            <a:r>
              <a:rPr lang="en-US" altLang="zh-CN" sz="2400" i="1" dirty="0">
                <a:latin typeface="NonBreakingSpaceOverride"/>
              </a:rPr>
              <a:t> ’s MD metric </a:t>
            </a:r>
            <a:r>
              <a:rPr lang="en-US" altLang="zh-CN" sz="2400" i="1" dirty="0">
                <a:solidFill>
                  <a:srgbClr val="C00000"/>
                </a:solidFill>
                <a:latin typeface="NonBreakingSpaceOverride"/>
              </a:rPr>
              <a:t>is very useful</a:t>
            </a:r>
            <a:r>
              <a:rPr lang="en-US" altLang="zh-CN" sz="2400" i="1" dirty="0">
                <a:latin typeface="NonBreakingSpaceOverride"/>
              </a:rPr>
              <a:t>. I can quickly know which events or screen pages I should focus on for diagnosing. It can </a:t>
            </a:r>
            <a:r>
              <a:rPr lang="en-US" altLang="zh-CN" sz="2400" i="1" dirty="0">
                <a:solidFill>
                  <a:srgbClr val="C00000"/>
                </a:solidFill>
                <a:latin typeface="NonBreakingSpaceOverride"/>
              </a:rPr>
              <a:t>save me a lot of time</a:t>
            </a:r>
            <a:r>
              <a:rPr lang="en-US" altLang="zh-CN" sz="2400" i="1" dirty="0">
                <a:latin typeface="NonBreakingSpaceOverride"/>
              </a:rPr>
              <a:t>. ”</a:t>
            </a:r>
            <a:endParaRPr lang="en-US" sz="2400" i="1" dirty="0">
              <a:latin typeface="NonBreakingSpaceOverride"/>
            </a:endParaRPr>
          </a:p>
        </p:txBody>
      </p:sp>
      <p:sp>
        <p:nvSpPr>
          <p:cNvPr id="12" name="文本框 11">
            <a:extLst>
              <a:ext uri="{FF2B5EF4-FFF2-40B4-BE49-F238E27FC236}">
                <a16:creationId xmlns:a16="http://schemas.microsoft.com/office/drawing/2014/main" id="{25E83D18-33D6-6810-54F5-A5C4906913E2}"/>
              </a:ext>
            </a:extLst>
          </p:cNvPr>
          <p:cNvSpPr txBox="1"/>
          <p:nvPr/>
        </p:nvSpPr>
        <p:spPr>
          <a:xfrm>
            <a:off x="148872" y="3822695"/>
            <a:ext cx="11894256" cy="830997"/>
          </a:xfrm>
          <a:prstGeom prst="rect">
            <a:avLst/>
          </a:prstGeom>
          <a:noFill/>
        </p:spPr>
        <p:txBody>
          <a:bodyPr wrap="square">
            <a:spAutoFit/>
          </a:bodyPr>
          <a:lstStyle/>
          <a:p>
            <a:r>
              <a:rPr lang="en-US" altLang="zh-CN" sz="1800" dirty="0">
                <a:solidFill>
                  <a:srgbClr val="111111"/>
                </a:solidFill>
                <a:latin typeface="NonBreakingSpaceOverride"/>
              </a:rPr>
              <a:t>“ </a:t>
            </a:r>
            <a:r>
              <a:rPr lang="en-US" altLang="zh-CN" sz="2400" i="1" dirty="0">
                <a:latin typeface="NonBreakingSpaceOverride"/>
              </a:rPr>
              <a:t>I routinely improve my testing tool by adding new code. But it is difficult to know how the new tool version works. Themis+ is nice as it can </a:t>
            </a:r>
            <a:r>
              <a:rPr lang="en-US" altLang="zh-CN" sz="2400" i="1" dirty="0">
                <a:solidFill>
                  <a:srgbClr val="C00000"/>
                </a:solidFill>
                <a:latin typeface="NonBreakingSpaceOverride"/>
              </a:rPr>
              <a:t>be used as a regression suite. That’s very useful</a:t>
            </a:r>
            <a:r>
              <a:rPr lang="en-US" altLang="zh-CN" sz="2400" i="1" dirty="0">
                <a:latin typeface="NonBreakingSpaceOverride"/>
              </a:rPr>
              <a:t>. ”</a:t>
            </a:r>
            <a:endParaRPr lang="zh-CN" altLang="en-US" sz="2400" i="1" dirty="0">
              <a:latin typeface="NonBreakingSpaceOverride"/>
            </a:endParaRPr>
          </a:p>
        </p:txBody>
      </p:sp>
      <p:sp>
        <p:nvSpPr>
          <p:cNvPr id="14" name="文本框 13">
            <a:extLst>
              <a:ext uri="{FF2B5EF4-FFF2-40B4-BE49-F238E27FC236}">
                <a16:creationId xmlns:a16="http://schemas.microsoft.com/office/drawing/2014/main" id="{6E28726F-A191-C312-34FF-37EB3FBF054B}"/>
              </a:ext>
            </a:extLst>
          </p:cNvPr>
          <p:cNvSpPr txBox="1"/>
          <p:nvPr/>
        </p:nvSpPr>
        <p:spPr>
          <a:xfrm>
            <a:off x="1016859" y="5089522"/>
            <a:ext cx="10806545" cy="830997"/>
          </a:xfrm>
          <a:prstGeom prst="rect">
            <a:avLst/>
          </a:prstGeom>
          <a:noFill/>
        </p:spPr>
        <p:txBody>
          <a:bodyPr wrap="square">
            <a:spAutoFit/>
          </a:bodyPr>
          <a:lstStyle/>
          <a:p>
            <a:r>
              <a:rPr lang="en-US" altLang="zh-CN" sz="2400" dirty="0">
                <a:solidFill>
                  <a:srgbClr val="111111"/>
                </a:solidFill>
                <a:latin typeface="NonBreakingSpaceOverride"/>
              </a:rPr>
              <a:t>“ </a:t>
            </a:r>
            <a:r>
              <a:rPr lang="en-US" altLang="zh-CN" sz="2400" i="1" dirty="0">
                <a:latin typeface="NonBreakingSpaceOverride"/>
              </a:rPr>
              <a:t>Due to flakiness, replaying the recorded event trace for debugging is very difficult. I usually cannot find useful clues by manual analysis. </a:t>
            </a:r>
            <a:r>
              <a:rPr lang="en-US" altLang="zh-CN" sz="2400" i="1" dirty="0">
                <a:solidFill>
                  <a:srgbClr val="C00000"/>
                </a:solidFill>
                <a:latin typeface="NonBreakingSpaceOverride"/>
              </a:rPr>
              <a:t>Themis</a:t>
            </a:r>
            <a:r>
              <a:rPr lang="en-US" altLang="zh-CN" sz="2400" i="1" baseline="30000" dirty="0">
                <a:solidFill>
                  <a:srgbClr val="C00000"/>
                </a:solidFill>
                <a:latin typeface="NonBreakingSpaceOverride"/>
              </a:rPr>
              <a:t>+</a:t>
            </a:r>
            <a:r>
              <a:rPr lang="en-US" altLang="zh-CN" sz="2400" i="1" dirty="0">
                <a:solidFill>
                  <a:srgbClr val="C00000"/>
                </a:solidFill>
                <a:latin typeface="NonBreakingSpaceOverride"/>
              </a:rPr>
              <a:t> ’s clues helped me a lot</a:t>
            </a:r>
            <a:r>
              <a:rPr lang="en-US" altLang="zh-CN" sz="2400" i="1" dirty="0">
                <a:latin typeface="NonBreakingSpaceOverride"/>
              </a:rPr>
              <a:t>. ”</a:t>
            </a:r>
            <a:endParaRPr lang="zh-CN" altLang="en-US" sz="2400" i="1" dirty="0">
              <a:latin typeface="NonBreakingSpaceOverride"/>
            </a:endParaRPr>
          </a:p>
        </p:txBody>
      </p:sp>
      <p:sp>
        <p:nvSpPr>
          <p:cNvPr id="3" name="Rectangle 4">
            <a:extLst>
              <a:ext uri="{FF2B5EF4-FFF2-40B4-BE49-F238E27FC236}">
                <a16:creationId xmlns:a16="http://schemas.microsoft.com/office/drawing/2014/main" id="{DB4427BC-D98E-9C5F-7B05-50D86C86F1F1}"/>
              </a:ext>
            </a:extLst>
          </p:cNvPr>
          <p:cNvSpPr/>
          <p:nvPr/>
        </p:nvSpPr>
        <p:spPr>
          <a:xfrm>
            <a:off x="9536841" y="2433785"/>
            <a:ext cx="6361958" cy="369332"/>
          </a:xfrm>
          <a:prstGeom prst="rect">
            <a:avLst/>
          </a:prstGeom>
        </p:spPr>
        <p:txBody>
          <a:bodyPr wrap="square">
            <a:spAutoFit/>
          </a:bodyPr>
          <a:lstStyle/>
          <a:p>
            <a:r>
              <a:rPr lang="en-US" altLang="zh-CN" dirty="0">
                <a:latin typeface="Caladea" panose="02040503050406030204" pitchFamily="18" charset="0"/>
              </a:rPr>
              <a:t>---</a:t>
            </a:r>
            <a:r>
              <a:rPr lang="zh-CN" altLang="en-US" dirty="0"/>
              <a:t> </a:t>
            </a:r>
            <a:r>
              <a:rPr lang="en-US" altLang="zh-CN" dirty="0" err="1">
                <a:latin typeface="Caladea" panose="02040503050406030204" pitchFamily="18" charset="0"/>
              </a:rPr>
              <a:t>Droidbot</a:t>
            </a:r>
            <a:endParaRPr lang="en-US" altLang="zh-CN" dirty="0">
              <a:latin typeface="Caladea" panose="02040503050406030204" pitchFamily="18" charset="0"/>
            </a:endParaRPr>
          </a:p>
        </p:txBody>
      </p:sp>
      <p:sp>
        <p:nvSpPr>
          <p:cNvPr id="4" name="Rectangle 4">
            <a:extLst>
              <a:ext uri="{FF2B5EF4-FFF2-40B4-BE49-F238E27FC236}">
                <a16:creationId xmlns:a16="http://schemas.microsoft.com/office/drawing/2014/main" id="{220F8604-863B-A781-D03C-FBAE23F8075D}"/>
              </a:ext>
            </a:extLst>
          </p:cNvPr>
          <p:cNvSpPr/>
          <p:nvPr/>
        </p:nvSpPr>
        <p:spPr>
          <a:xfrm>
            <a:off x="9536841" y="3488908"/>
            <a:ext cx="6361958" cy="369332"/>
          </a:xfrm>
          <a:prstGeom prst="rect">
            <a:avLst/>
          </a:prstGeom>
        </p:spPr>
        <p:txBody>
          <a:bodyPr wrap="square">
            <a:spAutoFit/>
          </a:bodyPr>
          <a:lstStyle/>
          <a:p>
            <a:r>
              <a:rPr lang="en-US" altLang="zh-CN" dirty="0">
                <a:latin typeface="Caladea" panose="02040503050406030204" pitchFamily="18" charset="0"/>
              </a:rPr>
              <a:t>---</a:t>
            </a:r>
            <a:r>
              <a:rPr lang="zh-CN" altLang="en-US" dirty="0">
                <a:latin typeface="Caladea" panose="02040503050406030204" pitchFamily="18" charset="0"/>
              </a:rPr>
              <a:t> </a:t>
            </a:r>
            <a:r>
              <a:rPr lang="en-US" altLang="zh-CN" dirty="0">
                <a:latin typeface="Caladea" panose="02040503050406030204" pitchFamily="18" charset="0"/>
              </a:rPr>
              <a:t>Ape</a:t>
            </a:r>
          </a:p>
        </p:txBody>
      </p:sp>
      <p:sp>
        <p:nvSpPr>
          <p:cNvPr id="5" name="Rectangle 4">
            <a:extLst>
              <a:ext uri="{FF2B5EF4-FFF2-40B4-BE49-F238E27FC236}">
                <a16:creationId xmlns:a16="http://schemas.microsoft.com/office/drawing/2014/main" id="{5EAD0256-9D3F-3E48-A51F-BE92D54D8735}"/>
              </a:ext>
            </a:extLst>
          </p:cNvPr>
          <p:cNvSpPr/>
          <p:nvPr/>
        </p:nvSpPr>
        <p:spPr>
          <a:xfrm>
            <a:off x="9536841" y="4644426"/>
            <a:ext cx="6361958" cy="369332"/>
          </a:xfrm>
          <a:prstGeom prst="rect">
            <a:avLst/>
          </a:prstGeom>
        </p:spPr>
        <p:txBody>
          <a:bodyPr wrap="square">
            <a:spAutoFit/>
          </a:bodyPr>
          <a:lstStyle/>
          <a:p>
            <a:r>
              <a:rPr lang="en-US" altLang="zh-CN" dirty="0">
                <a:latin typeface="Caladea" panose="02040503050406030204" pitchFamily="18" charset="0"/>
              </a:rPr>
              <a:t>---</a:t>
            </a:r>
            <a:r>
              <a:rPr lang="zh-CN" altLang="en-US" dirty="0">
                <a:latin typeface="Caladea" panose="02040503050406030204" pitchFamily="18" charset="0"/>
              </a:rPr>
              <a:t> </a:t>
            </a:r>
            <a:r>
              <a:rPr lang="en-US" altLang="zh-CN" dirty="0" err="1">
                <a:latin typeface="Caladea" panose="02040503050406030204" pitchFamily="18" charset="0"/>
              </a:rPr>
              <a:t>WCTester</a:t>
            </a:r>
            <a:endParaRPr lang="en-US" altLang="zh-CN" dirty="0">
              <a:latin typeface="Caladea" panose="02040503050406030204" pitchFamily="18" charset="0"/>
            </a:endParaRPr>
          </a:p>
        </p:txBody>
      </p:sp>
      <p:sp>
        <p:nvSpPr>
          <p:cNvPr id="6" name="Rectangle 4">
            <a:extLst>
              <a:ext uri="{FF2B5EF4-FFF2-40B4-BE49-F238E27FC236}">
                <a16:creationId xmlns:a16="http://schemas.microsoft.com/office/drawing/2014/main" id="{07769CCB-4FEA-FF11-1455-877093414843}"/>
              </a:ext>
            </a:extLst>
          </p:cNvPr>
          <p:cNvSpPr/>
          <p:nvPr/>
        </p:nvSpPr>
        <p:spPr>
          <a:xfrm>
            <a:off x="9536841" y="5854932"/>
            <a:ext cx="6361958" cy="369332"/>
          </a:xfrm>
          <a:prstGeom prst="rect">
            <a:avLst/>
          </a:prstGeom>
        </p:spPr>
        <p:txBody>
          <a:bodyPr wrap="square">
            <a:spAutoFit/>
          </a:bodyPr>
          <a:lstStyle/>
          <a:p>
            <a:r>
              <a:rPr lang="en-US" altLang="zh-CN" dirty="0">
                <a:latin typeface="Caladea" panose="02040503050406030204" pitchFamily="18" charset="0"/>
              </a:rPr>
              <a:t>---</a:t>
            </a:r>
            <a:r>
              <a:rPr lang="zh-CN" altLang="en-US" dirty="0">
                <a:latin typeface="Caladea" panose="02040503050406030204" pitchFamily="18" charset="0"/>
              </a:rPr>
              <a:t> </a:t>
            </a:r>
            <a:r>
              <a:rPr lang="en-US" altLang="zh-CN" dirty="0" err="1">
                <a:latin typeface="Caladea" panose="02040503050406030204" pitchFamily="18" charset="0"/>
              </a:rPr>
              <a:t>Fastbot</a:t>
            </a:r>
            <a:endParaRPr lang="en-US" altLang="zh-CN" dirty="0">
              <a:latin typeface="Caladea" panose="02040503050406030204" pitchFamily="18" charset="0"/>
            </a:endParaRPr>
          </a:p>
        </p:txBody>
      </p:sp>
    </p:spTree>
    <p:extLst>
      <p:ext uri="{BB962C8B-B14F-4D97-AF65-F5344CB8AC3E}">
        <p14:creationId xmlns:p14="http://schemas.microsoft.com/office/powerpoint/2010/main" val="3393513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54B-5B2A-CA4A-8534-F634E56AE12D}"/>
              </a:ext>
            </a:extLst>
          </p:cNvPr>
          <p:cNvSpPr>
            <a:spLocks noGrp="1"/>
          </p:cNvSpPr>
          <p:nvPr>
            <p:ph type="title"/>
          </p:nvPr>
        </p:nvSpPr>
        <p:spPr/>
        <p:txBody>
          <a:bodyPr/>
          <a:lstStyle/>
          <a:p>
            <a:r>
              <a:rPr lang="en-US" dirty="0"/>
              <a:t>Summary</a:t>
            </a:r>
          </a:p>
        </p:txBody>
      </p:sp>
      <p:sp>
        <p:nvSpPr>
          <p:cNvPr id="15" name="Slide Number Placeholder 14">
            <a:extLst>
              <a:ext uri="{FF2B5EF4-FFF2-40B4-BE49-F238E27FC236}">
                <a16:creationId xmlns:a16="http://schemas.microsoft.com/office/drawing/2014/main" id="{C1B06304-D0C2-F54B-90F7-BEFBDEC93A61}"/>
              </a:ext>
            </a:extLst>
          </p:cNvPr>
          <p:cNvSpPr>
            <a:spLocks noGrp="1"/>
          </p:cNvSpPr>
          <p:nvPr>
            <p:ph type="sldNum" sz="quarter" idx="12"/>
          </p:nvPr>
        </p:nvSpPr>
        <p:spPr/>
        <p:txBody>
          <a:bodyPr/>
          <a:lstStyle/>
          <a:p>
            <a:fld id="{81CE9A06-5A8D-A142-AF9C-3007BC3C9572}" type="slidenum">
              <a:rPr lang="en-CN" smtClean="0"/>
              <a:t>43</a:t>
            </a:fld>
            <a:endParaRPr lang="en-CN" dirty="0"/>
          </a:p>
        </p:txBody>
      </p:sp>
      <p:sp>
        <p:nvSpPr>
          <p:cNvPr id="5" name="内容占位符 4">
            <a:extLst>
              <a:ext uri="{FF2B5EF4-FFF2-40B4-BE49-F238E27FC236}">
                <a16:creationId xmlns:a16="http://schemas.microsoft.com/office/drawing/2014/main" id="{F4285063-7040-C842-4FFB-A69CDD3C6393}"/>
              </a:ext>
            </a:extLst>
          </p:cNvPr>
          <p:cNvSpPr>
            <a:spLocks noGrp="1"/>
          </p:cNvSpPr>
          <p:nvPr>
            <p:ph idx="1"/>
          </p:nvPr>
        </p:nvSpPr>
        <p:spPr/>
        <p:txBody>
          <a:bodyPr/>
          <a:lstStyle/>
          <a:p>
            <a:pPr>
              <a:buFont typeface="Wingdings" pitchFamily="2" charset="2"/>
              <a:buChar char="q"/>
            </a:pPr>
            <a:r>
              <a:rPr lang="en-US" altLang="zh-CN" dirty="0"/>
              <a:t> An automata-based trace analysis approach by providing the </a:t>
            </a:r>
            <a:r>
              <a:rPr lang="en-US" altLang="zh-CN" dirty="0">
                <a:solidFill>
                  <a:srgbClr val="C00000"/>
                </a:solidFill>
              </a:rPr>
              <a:t>clues</a:t>
            </a:r>
            <a:r>
              <a:rPr lang="en-US" altLang="zh-CN" dirty="0"/>
              <a:t> on the missed bugs. </a:t>
            </a:r>
          </a:p>
          <a:p>
            <a:pPr>
              <a:buFont typeface="Wingdings" pitchFamily="2" charset="2"/>
              <a:buChar char="q"/>
            </a:pPr>
            <a:endParaRPr lang="en-US" altLang="zh-CN" dirty="0"/>
          </a:p>
          <a:p>
            <a:pPr>
              <a:buFont typeface="Wingdings" pitchFamily="2" charset="2"/>
              <a:buChar char="q"/>
            </a:pPr>
            <a:r>
              <a:rPr lang="en-US" altLang="zh-CN" dirty="0"/>
              <a:t> Three automata-based coverage metrics to give systematic, fine-grained </a:t>
            </a:r>
            <a:r>
              <a:rPr lang="en-US" altLang="zh-CN" dirty="0">
                <a:solidFill>
                  <a:srgbClr val="C00000"/>
                </a:solidFill>
              </a:rPr>
              <a:t>insights</a:t>
            </a:r>
            <a:r>
              <a:rPr lang="en-US" altLang="zh-CN" dirty="0"/>
              <a:t> on the potential tool weaknesses.</a:t>
            </a:r>
          </a:p>
          <a:p>
            <a:pPr>
              <a:buFont typeface="Wingdings" pitchFamily="2" charset="2"/>
              <a:buChar char="q"/>
            </a:pPr>
            <a:endParaRPr lang="en-US" altLang="zh-CN" dirty="0"/>
          </a:p>
          <a:p>
            <a:pPr>
              <a:buFont typeface="Wingdings" pitchFamily="2" charset="2"/>
              <a:buChar char="q"/>
            </a:pPr>
            <a:r>
              <a:rPr lang="zh-CN" altLang="en-US" dirty="0"/>
              <a:t> </a:t>
            </a:r>
            <a:r>
              <a:rPr lang="en-US" altLang="zh-CN" dirty="0"/>
              <a:t>Found several tool weaknesses and improved two industrial testing tools.</a:t>
            </a:r>
            <a:endParaRPr lang="zh-CN" altLang="en-US" dirty="0"/>
          </a:p>
        </p:txBody>
      </p:sp>
    </p:spTree>
    <p:extLst>
      <p:ext uri="{BB962C8B-B14F-4D97-AF65-F5344CB8AC3E}">
        <p14:creationId xmlns:p14="http://schemas.microsoft.com/office/powerpoint/2010/main" val="186975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EAF939-FE5F-1640-B46B-108A6985A3A5}"/>
              </a:ext>
            </a:extLst>
          </p:cNvPr>
          <p:cNvSpPr/>
          <p:nvPr/>
        </p:nvSpPr>
        <p:spPr>
          <a:xfrm>
            <a:off x="1857328" y="136525"/>
            <a:ext cx="8020144" cy="461665"/>
          </a:xfrm>
          <a:prstGeom prst="rect">
            <a:avLst/>
          </a:prstGeom>
        </p:spPr>
        <p:txBody>
          <a:bodyPr wrap="none">
            <a:spAutoFit/>
          </a:bodyPr>
          <a:lstStyle/>
          <a:p>
            <a:r>
              <a:rPr lang="en-US" altLang="zh-CN" sz="2400" b="1" dirty="0"/>
              <a:t>Themis</a:t>
            </a:r>
            <a:r>
              <a:rPr lang="en-US" altLang="zh-CN" sz="2400" b="1" baseline="30000" dirty="0"/>
              <a:t>+</a:t>
            </a:r>
            <a:r>
              <a:rPr lang="zh-CN" altLang="en-US" sz="2400" b="1" dirty="0"/>
              <a:t> </a:t>
            </a:r>
            <a:r>
              <a:rPr lang="en-US" altLang="zh-CN" sz="2400" b="1" dirty="0"/>
              <a:t>Benchmark:</a:t>
            </a:r>
            <a:r>
              <a:rPr lang="zh-CN" altLang="en-US" sz="2400" b="1" dirty="0"/>
              <a:t> </a:t>
            </a:r>
            <a:r>
              <a:rPr lang="en-US" altLang="zh-CN" sz="2400" dirty="0" err="1">
                <a:hlinkClick r:id="rId3"/>
              </a:rPr>
              <a:t>DDroid</a:t>
            </a:r>
            <a:r>
              <a:rPr lang="en-US" altLang="zh-CN" sz="2400" dirty="0">
                <a:hlinkClick r:id="rId3"/>
              </a:rPr>
              <a:t>-Android/home (github.com)</a:t>
            </a:r>
            <a:endParaRPr lang="en-US" sz="2400" b="1" dirty="0"/>
          </a:p>
        </p:txBody>
      </p:sp>
      <p:sp>
        <p:nvSpPr>
          <p:cNvPr id="7" name="文本框 1">
            <a:extLst>
              <a:ext uri="{FF2B5EF4-FFF2-40B4-BE49-F238E27FC236}">
                <a16:creationId xmlns:a16="http://schemas.microsoft.com/office/drawing/2014/main" id="{21F5B8DA-5E7D-3B4D-B04C-6CF7A3B73EC9}"/>
              </a:ext>
            </a:extLst>
          </p:cNvPr>
          <p:cNvSpPr txBox="1"/>
          <p:nvPr/>
        </p:nvSpPr>
        <p:spPr>
          <a:xfrm>
            <a:off x="8610600" y="688972"/>
            <a:ext cx="4229120" cy="326692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altLang="zh-CN" sz="2000" dirty="0">
                <a:latin typeface="Arial" panose="020B0604020202020204" pitchFamily="34" charset="0"/>
                <a:cs typeface="Arial" panose="020B0604020202020204" pitchFamily="34" charset="0"/>
              </a:rPr>
              <a:t>Tutorial</a:t>
            </a:r>
            <a:r>
              <a:rPr lang="zh-CN" altLang="en-US" sz="2000" dirty="0">
                <a:latin typeface="Arial" panose="020B0604020202020204" pitchFamily="34" charset="0"/>
                <a:cs typeface="Arial" panose="020B0604020202020204" pitchFamily="34" charset="0"/>
              </a:rPr>
              <a:t> </a:t>
            </a:r>
            <a:endParaRPr lang="en-US" altLang="zh-CN" sz="2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n-US" altLang="zh-CN" sz="2000" dirty="0">
                <a:latin typeface="Arial" panose="020B0604020202020204" pitchFamily="34" charset="0"/>
                <a:cs typeface="Arial" panose="020B0604020202020204" pitchFamily="34" charset="0"/>
              </a:rPr>
              <a:t>Bug Dataset</a:t>
            </a:r>
          </a:p>
          <a:p>
            <a:pPr marL="285750" indent="-285750">
              <a:lnSpc>
                <a:spcPct val="150000"/>
              </a:lnSpc>
              <a:buFont typeface="Wingdings" panose="05000000000000000000" pitchFamily="2" charset="2"/>
              <a:buChar char="ü"/>
            </a:pPr>
            <a:r>
              <a:rPr lang="en-US" altLang="zh-CN" sz="2000" dirty="0">
                <a:latin typeface="Arial" panose="020B0604020202020204" pitchFamily="34" charset="0"/>
                <a:cs typeface="Arial" panose="020B0604020202020204" pitchFamily="34" charset="0"/>
              </a:rPr>
              <a:t>Extensible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Infrastructure</a:t>
            </a:r>
          </a:p>
          <a:p>
            <a:pPr marL="285750" indent="-285750">
              <a:lnSpc>
                <a:spcPct val="150000"/>
              </a:lnSpc>
              <a:buFont typeface="Wingdings" panose="05000000000000000000" pitchFamily="2" charset="2"/>
              <a:buChar char="ü"/>
            </a:pPr>
            <a:r>
              <a:rPr lang="en-US" altLang="zh-CN" sz="2000" dirty="0">
                <a:latin typeface="Arial" panose="020B0604020202020204" pitchFamily="34" charset="0"/>
                <a:cs typeface="Arial" panose="020B0604020202020204" pitchFamily="34" charset="0"/>
              </a:rPr>
              <a:t>Integrated</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Tools</a:t>
            </a:r>
          </a:p>
          <a:p>
            <a:pPr marL="285750" indent="-285750">
              <a:lnSpc>
                <a:spcPct val="150000"/>
              </a:lnSpc>
              <a:buFont typeface="Wingdings" panose="05000000000000000000" pitchFamily="2" charset="2"/>
              <a:buChar char="ü"/>
            </a:pPr>
            <a:r>
              <a:rPr lang="en-US" altLang="zh-CN" sz="2000" dirty="0">
                <a:latin typeface="Arial" panose="020B0604020202020204" pitchFamily="34" charset="0"/>
                <a:cs typeface="Arial" panose="020B0604020202020204" pitchFamily="34" charset="0"/>
              </a:rPr>
              <a:t>Active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Maintenance</a:t>
            </a:r>
          </a:p>
          <a:p>
            <a:pPr marL="285750" indent="-285750">
              <a:lnSpc>
                <a:spcPct val="150000"/>
              </a:lnSpc>
              <a:buFont typeface="Wingdings" panose="05000000000000000000" pitchFamily="2" charset="2"/>
              <a:buChar char="ü"/>
            </a:pPr>
            <a:r>
              <a:rPr lang="en-US" altLang="zh-CN" sz="2000" dirty="0">
                <a:latin typeface="Arial" panose="020B0604020202020204" pitchFamily="34" charset="0"/>
                <a:cs typeface="Arial" panose="020B0604020202020204" pitchFamily="34" charset="0"/>
              </a:rPr>
              <a:t>Other</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research</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purposes</a:t>
            </a:r>
          </a:p>
          <a:p>
            <a:pPr>
              <a:lnSpc>
                <a:spcPct val="150000"/>
              </a:lnSpc>
            </a:pP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(fault</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localization,</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program</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repair)</a:t>
            </a:r>
          </a:p>
        </p:txBody>
      </p:sp>
      <p:sp>
        <p:nvSpPr>
          <p:cNvPr id="8" name="Slide Number Placeholder 7">
            <a:extLst>
              <a:ext uri="{FF2B5EF4-FFF2-40B4-BE49-F238E27FC236}">
                <a16:creationId xmlns:a16="http://schemas.microsoft.com/office/drawing/2014/main" id="{20D026D5-6878-DF48-8285-867356646592}"/>
              </a:ext>
            </a:extLst>
          </p:cNvPr>
          <p:cNvSpPr>
            <a:spLocks noGrp="1"/>
          </p:cNvSpPr>
          <p:nvPr>
            <p:ph type="sldNum" sz="quarter" idx="12"/>
          </p:nvPr>
        </p:nvSpPr>
        <p:spPr/>
        <p:txBody>
          <a:bodyPr/>
          <a:lstStyle/>
          <a:p>
            <a:fld id="{81CE9A06-5A8D-A142-AF9C-3007BC3C9572}" type="slidenum">
              <a:rPr lang="en-CN" smtClean="0"/>
              <a:t>44</a:t>
            </a:fld>
            <a:endParaRPr lang="en-CN" dirty="0"/>
          </a:p>
        </p:txBody>
      </p:sp>
      <p:pic>
        <p:nvPicPr>
          <p:cNvPr id="14" name="内容占位符 13">
            <a:extLst>
              <a:ext uri="{FF2B5EF4-FFF2-40B4-BE49-F238E27FC236}">
                <a16:creationId xmlns:a16="http://schemas.microsoft.com/office/drawing/2014/main" id="{C988979D-D608-4D74-C159-05E72D28ED89}"/>
              </a:ext>
            </a:extLst>
          </p:cNvPr>
          <p:cNvPicPr>
            <a:picLocks noGrp="1" noChangeAspect="1"/>
          </p:cNvPicPr>
          <p:nvPr>
            <p:ph idx="1"/>
          </p:nvPr>
        </p:nvPicPr>
        <p:blipFill>
          <a:blip r:embed="rId4"/>
          <a:stretch>
            <a:fillRect/>
          </a:stretch>
        </p:blipFill>
        <p:spPr>
          <a:xfrm>
            <a:off x="485633" y="598190"/>
            <a:ext cx="3879159" cy="6057961"/>
          </a:xfrm>
        </p:spPr>
      </p:pic>
      <p:pic>
        <p:nvPicPr>
          <p:cNvPr id="12" name="图片 11">
            <a:extLst>
              <a:ext uri="{FF2B5EF4-FFF2-40B4-BE49-F238E27FC236}">
                <a16:creationId xmlns:a16="http://schemas.microsoft.com/office/drawing/2014/main" id="{DA03D2D3-BC69-CC9B-0803-A8DC31834EAD}"/>
              </a:ext>
            </a:extLst>
          </p:cNvPr>
          <p:cNvPicPr>
            <a:picLocks noChangeAspect="1"/>
          </p:cNvPicPr>
          <p:nvPr/>
        </p:nvPicPr>
        <p:blipFill>
          <a:blip r:embed="rId5"/>
          <a:stretch>
            <a:fillRect/>
          </a:stretch>
        </p:blipFill>
        <p:spPr>
          <a:xfrm>
            <a:off x="4667117" y="603335"/>
            <a:ext cx="3641157" cy="5951175"/>
          </a:xfrm>
          <a:prstGeom prst="rect">
            <a:avLst/>
          </a:prstGeom>
        </p:spPr>
      </p:pic>
      <p:pic>
        <p:nvPicPr>
          <p:cNvPr id="4" name="图片 3">
            <a:extLst>
              <a:ext uri="{FF2B5EF4-FFF2-40B4-BE49-F238E27FC236}">
                <a16:creationId xmlns:a16="http://schemas.microsoft.com/office/drawing/2014/main" id="{C5AC4F2D-73DE-0740-2C59-E398396565F4}"/>
              </a:ext>
            </a:extLst>
          </p:cNvPr>
          <p:cNvPicPr>
            <a:picLocks noChangeAspect="1"/>
          </p:cNvPicPr>
          <p:nvPr/>
        </p:nvPicPr>
        <p:blipFill>
          <a:blip r:embed="rId6"/>
          <a:stretch>
            <a:fillRect/>
          </a:stretch>
        </p:blipFill>
        <p:spPr>
          <a:xfrm>
            <a:off x="9147248" y="4046674"/>
            <a:ext cx="2419971" cy="2419971"/>
          </a:xfrm>
          <a:prstGeom prst="rect">
            <a:avLst/>
          </a:prstGeom>
        </p:spPr>
      </p:pic>
    </p:spTree>
    <p:extLst>
      <p:ext uri="{BB962C8B-B14F-4D97-AF65-F5344CB8AC3E}">
        <p14:creationId xmlns:p14="http://schemas.microsoft.com/office/powerpoint/2010/main" val="31645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An Example Bug: </a:t>
            </a:r>
            <a:r>
              <a:rPr lang="en-US" altLang="zh-CN" dirty="0" err="1"/>
              <a:t>ScarletNotes</a:t>
            </a:r>
            <a:r>
              <a:rPr lang="en-US" altLang="zh-CN" dirty="0"/>
              <a:t>-#114</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5</a:t>
            </a:fld>
            <a:endParaRPr lang="en-CN" dirty="0"/>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993574"/>
            <a:chOff x="-848671" y="1848597"/>
            <a:chExt cx="1749736" cy="2993574"/>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4" name="文本框 53">
              <a:extLst>
                <a:ext uri="{FF2B5EF4-FFF2-40B4-BE49-F238E27FC236}">
                  <a16:creationId xmlns:a16="http://schemas.microsoft.com/office/drawing/2014/main" id="{FE591654-9A36-F7DB-4D47-D8DA35B700E5}"/>
                </a:ext>
              </a:extLst>
            </p:cNvPr>
            <p:cNvSpPr txBox="1"/>
            <p:nvPr/>
          </p:nvSpPr>
          <p:spPr>
            <a:xfrm>
              <a:off x="-91220" y="4503617"/>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l</a:t>
              </a:r>
              <a:r>
                <a:rPr lang="en-US" altLang="zh-CN" sz="1000" dirty="0">
                  <a:latin typeface="Apple Braille" pitchFamily="2" charset="0"/>
                </a:rPr>
                <a:t>0</a:t>
              </a:r>
              <a:endParaRPr lang="zh-CN" altLang="en-US" sz="1000" dirty="0">
                <a:latin typeface="Apple Braille" pitchFamily="2" charset="0"/>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文本框 4">
            <a:extLst>
              <a:ext uri="{FF2B5EF4-FFF2-40B4-BE49-F238E27FC236}">
                <a16:creationId xmlns:a16="http://schemas.microsoft.com/office/drawing/2014/main" id="{6D0666BA-7132-5A6A-71D8-D2585E07789D}"/>
              </a:ext>
            </a:extLst>
          </p:cNvPr>
          <p:cNvSpPr txBox="1"/>
          <p:nvPr/>
        </p:nvSpPr>
        <p:spPr>
          <a:xfrm>
            <a:off x="1125729" y="6220392"/>
            <a:ext cx="9940542" cy="307777"/>
          </a:xfrm>
          <a:prstGeom prst="rect">
            <a:avLst/>
          </a:prstGeom>
          <a:noFill/>
        </p:spPr>
        <p:txBody>
          <a:bodyPr wrap="none" rtlCol="0">
            <a:spAutoFit/>
          </a:bodyPr>
          <a:lstStyle/>
          <a:p>
            <a:r>
              <a:rPr lang="en-US" altLang="zh-CN" sz="1400" b="1" dirty="0" err="1">
                <a:latin typeface="微软雅黑" charset="0"/>
                <a:ea typeface="微软雅黑" charset="0"/>
                <a:cs typeface="+mj-cs"/>
                <a:hlinkClick r:id="rId4">
                  <a:extLst>
                    <a:ext uri="{A12FA001-AC4F-418D-AE19-62706E023703}">
                      <ahyp:hlinkClr xmlns:ahyp="http://schemas.microsoft.com/office/drawing/2018/hyperlinkcolor" val="tx"/>
                    </a:ext>
                  </a:extLst>
                </a:hlinkClick>
              </a:rPr>
              <a:t>Github</a:t>
            </a:r>
            <a:r>
              <a:rPr lang="zh-CN" altLang="en-US" sz="1400" b="1" dirty="0">
                <a:latin typeface="微软雅黑" charset="0"/>
                <a:ea typeface="微软雅黑" charset="0"/>
                <a:cs typeface="+mj-cs"/>
                <a:hlinkClick r:id="rId4">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4">
                  <a:extLst>
                    <a:ext uri="{A12FA001-AC4F-418D-AE19-62706E023703}">
                      <ahyp:hlinkClr xmlns:ahyp="http://schemas.microsoft.com/office/drawing/2018/hyperlinkcolor" val="tx"/>
                    </a:ext>
                  </a:extLst>
                </a:hlinkClick>
              </a:rPr>
              <a:t>Issue</a:t>
            </a:r>
            <a:r>
              <a:rPr lang="zh-CN" altLang="en-US" sz="1400" b="1" dirty="0">
                <a:latin typeface="微软雅黑" charset="0"/>
                <a:ea typeface="微软雅黑" charset="0"/>
                <a:cs typeface="+mj-cs"/>
                <a:hlinkClick r:id="rId4">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4">
                  <a:extLst>
                    <a:ext uri="{A12FA001-AC4F-418D-AE19-62706E023703}">
                      <ahyp:hlinkClr xmlns:ahyp="http://schemas.microsoft.com/office/drawing/2018/hyperlinkcolor" val="tx"/>
                    </a:ext>
                  </a:extLst>
                </a:hlinkClick>
              </a:rPr>
              <a:t>Link:</a:t>
            </a:r>
            <a:r>
              <a:rPr lang="zh-CN" altLang="en-US" sz="1400" b="1" dirty="0">
                <a:latin typeface="微软雅黑" charset="0"/>
                <a:ea typeface="微软雅黑" charset="0"/>
                <a:cs typeface="+mj-cs"/>
                <a:hlinkClick r:id="rId4">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4">
                  <a:extLst>
                    <a:ext uri="{A12FA001-AC4F-418D-AE19-62706E023703}">
                      <ahyp:hlinkClr xmlns:ahyp="http://schemas.microsoft.com/office/drawing/2018/hyperlinkcolor" val="tx"/>
                    </a:ext>
                  </a:extLst>
                </a:hlinkClick>
              </a:rPr>
              <a:t>[BUG] Crash on Locked notes screen · Issue #114 · </a:t>
            </a:r>
            <a:r>
              <a:rPr lang="en-US" altLang="zh-CN" sz="1400" b="1" dirty="0" err="1">
                <a:latin typeface="微软雅黑" charset="0"/>
                <a:ea typeface="微软雅黑" charset="0"/>
                <a:cs typeface="+mj-cs"/>
                <a:hlinkClick r:id="rId4">
                  <a:extLst>
                    <a:ext uri="{A12FA001-AC4F-418D-AE19-62706E023703}">
                      <ahyp:hlinkClr xmlns:ahyp="http://schemas.microsoft.com/office/drawing/2018/hyperlinkcolor" val="tx"/>
                    </a:ext>
                  </a:extLst>
                </a:hlinkClick>
              </a:rPr>
              <a:t>BijoySingh</a:t>
            </a:r>
            <a:r>
              <a:rPr lang="en-US" altLang="zh-CN" sz="1400" b="1" dirty="0">
                <a:latin typeface="微软雅黑" charset="0"/>
                <a:ea typeface="微软雅黑" charset="0"/>
                <a:cs typeface="+mj-cs"/>
                <a:hlinkClick r:id="rId4">
                  <a:extLst>
                    <a:ext uri="{A12FA001-AC4F-418D-AE19-62706E023703}">
                      <ahyp:hlinkClr xmlns:ahyp="http://schemas.microsoft.com/office/drawing/2018/hyperlinkcolor" val="tx"/>
                    </a:ext>
                  </a:extLst>
                </a:hlinkClick>
              </a:rPr>
              <a:t>/Scarlet-Notes (github.com)</a:t>
            </a:r>
            <a:endParaRPr lang="en-US" altLang="zh-CN" sz="1400" b="1" dirty="0">
              <a:latin typeface="微软雅黑" charset="0"/>
              <a:ea typeface="微软雅黑" charset="0"/>
              <a:cs typeface="+mj-cs"/>
            </a:endParaRPr>
          </a:p>
        </p:txBody>
      </p:sp>
      <p:sp>
        <p:nvSpPr>
          <p:cNvPr id="3" name="文本框 53">
            <a:extLst>
              <a:ext uri="{FF2B5EF4-FFF2-40B4-BE49-F238E27FC236}">
                <a16:creationId xmlns:a16="http://schemas.microsoft.com/office/drawing/2014/main" id="{48D7D5E7-D90D-EA7C-D9FC-CDC8A1845F0D}"/>
              </a:ext>
            </a:extLst>
          </p:cNvPr>
          <p:cNvSpPr txBox="1"/>
          <p:nvPr/>
        </p:nvSpPr>
        <p:spPr>
          <a:xfrm>
            <a:off x="704598"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Tree>
    <p:extLst>
      <p:ext uri="{BB962C8B-B14F-4D97-AF65-F5344CB8AC3E}">
        <p14:creationId xmlns:p14="http://schemas.microsoft.com/office/powerpoint/2010/main" val="344221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An Example Bug: </a:t>
            </a:r>
            <a:r>
              <a:rPr lang="en-US" altLang="zh-CN" dirty="0" err="1"/>
              <a:t>ScarletNotes</a:t>
            </a:r>
            <a:r>
              <a:rPr lang="en-US" altLang="zh-CN" dirty="0"/>
              <a:t>-#114</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6</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993574"/>
            <a:chOff x="-848671" y="1848597"/>
            <a:chExt cx="1749736" cy="2993574"/>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4" name="文本框 53">
              <a:extLst>
                <a:ext uri="{FF2B5EF4-FFF2-40B4-BE49-F238E27FC236}">
                  <a16:creationId xmlns:a16="http://schemas.microsoft.com/office/drawing/2014/main" id="{FE591654-9A36-F7DB-4D47-D8DA35B700E5}"/>
                </a:ext>
              </a:extLst>
            </p:cNvPr>
            <p:cNvSpPr txBox="1"/>
            <p:nvPr/>
          </p:nvSpPr>
          <p:spPr>
            <a:xfrm>
              <a:off x="-91220" y="4503617"/>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l</a:t>
              </a:r>
              <a:r>
                <a:rPr lang="en-US" altLang="zh-CN" sz="1000" dirty="0">
                  <a:latin typeface="Apple Braille" pitchFamily="2" charset="0"/>
                </a:rPr>
                <a:t>0</a:t>
              </a:r>
              <a:endParaRPr lang="zh-CN" altLang="en-US" sz="1000" dirty="0">
                <a:latin typeface="Apple Braille" pitchFamily="2" charset="0"/>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7" name="内容占位符 59">
            <a:extLst>
              <a:ext uri="{FF2B5EF4-FFF2-40B4-BE49-F238E27FC236}">
                <a16:creationId xmlns:a16="http://schemas.microsoft.com/office/drawing/2014/main" id="{59DEADC4-A2D5-D5B2-0F2F-4A188926219B}"/>
              </a:ext>
            </a:extLst>
          </p:cNvPr>
          <p:cNvPicPr>
            <a:picLocks noChangeAspect="1"/>
          </p:cNvPicPr>
          <p:nvPr/>
        </p:nvPicPr>
        <p:blipFill>
          <a:blip r:embed="rId4"/>
          <a:stretch>
            <a:fillRect/>
          </a:stretch>
        </p:blipFill>
        <p:spPr>
          <a:xfrm>
            <a:off x="2725347" y="4314266"/>
            <a:ext cx="485775" cy="419100"/>
          </a:xfrm>
          <a:prstGeom prst="rect">
            <a:avLst/>
          </a:prstGeom>
        </p:spPr>
      </p:pic>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5"/>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8" name="文本框 53">
            <a:extLst>
              <a:ext uri="{FF2B5EF4-FFF2-40B4-BE49-F238E27FC236}">
                <a16:creationId xmlns:a16="http://schemas.microsoft.com/office/drawing/2014/main" id="{3E0DEA02-1442-4434-F555-8FBE548AEBAC}"/>
              </a:ext>
            </a:extLst>
          </p:cNvPr>
          <p:cNvSpPr txBox="1"/>
          <p:nvPr/>
        </p:nvSpPr>
        <p:spPr>
          <a:xfrm>
            <a:off x="704598"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18" name="文本框 53">
            <a:extLst>
              <a:ext uri="{FF2B5EF4-FFF2-40B4-BE49-F238E27FC236}">
                <a16:creationId xmlns:a16="http://schemas.microsoft.com/office/drawing/2014/main" id="{AE874994-FA9D-957E-D9CA-9A557F249851}"/>
              </a:ext>
            </a:extLst>
          </p:cNvPr>
          <p:cNvSpPr txBox="1"/>
          <p:nvPr/>
        </p:nvSpPr>
        <p:spPr>
          <a:xfrm>
            <a:off x="2720746"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19" name="文本框 18">
            <a:extLst>
              <a:ext uri="{FF2B5EF4-FFF2-40B4-BE49-F238E27FC236}">
                <a16:creationId xmlns:a16="http://schemas.microsoft.com/office/drawing/2014/main" id="{41A4B5BC-D416-A08B-4260-734E60E28AC1}"/>
              </a:ext>
            </a:extLst>
          </p:cNvPr>
          <p:cNvSpPr txBox="1"/>
          <p:nvPr/>
        </p:nvSpPr>
        <p:spPr>
          <a:xfrm>
            <a:off x="1125729" y="6220392"/>
            <a:ext cx="9940542" cy="307777"/>
          </a:xfrm>
          <a:prstGeom prst="rect">
            <a:avLst/>
          </a:prstGeom>
          <a:noFill/>
        </p:spPr>
        <p:txBody>
          <a:bodyPr wrap="none" rtlCol="0">
            <a:spAutoFit/>
          </a:bodyPr>
          <a:lstStyle/>
          <a:p>
            <a:r>
              <a:rPr lang="en-US" altLang="zh-CN" sz="1400" b="1" dirty="0" err="1">
                <a:latin typeface="微软雅黑" charset="0"/>
                <a:ea typeface="微软雅黑" charset="0"/>
                <a:cs typeface="+mj-cs"/>
                <a:hlinkClick r:id="rId6">
                  <a:extLst>
                    <a:ext uri="{A12FA001-AC4F-418D-AE19-62706E023703}">
                      <ahyp:hlinkClr xmlns:ahyp="http://schemas.microsoft.com/office/drawing/2018/hyperlinkcolor" val="tx"/>
                    </a:ext>
                  </a:extLst>
                </a:hlinkClick>
              </a:rPr>
              <a:t>Github</a:t>
            </a:r>
            <a:r>
              <a:rPr lang="zh-CN" altLang="en-US" sz="1400" b="1" dirty="0">
                <a:latin typeface="微软雅黑" charset="0"/>
                <a:ea typeface="微软雅黑" charset="0"/>
                <a:cs typeface="+mj-cs"/>
                <a:hlinkClick r:id="rId6">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6">
                  <a:extLst>
                    <a:ext uri="{A12FA001-AC4F-418D-AE19-62706E023703}">
                      <ahyp:hlinkClr xmlns:ahyp="http://schemas.microsoft.com/office/drawing/2018/hyperlinkcolor" val="tx"/>
                    </a:ext>
                  </a:extLst>
                </a:hlinkClick>
              </a:rPr>
              <a:t>Issue</a:t>
            </a:r>
            <a:r>
              <a:rPr lang="zh-CN" altLang="en-US" sz="1400" b="1" dirty="0">
                <a:latin typeface="微软雅黑" charset="0"/>
                <a:ea typeface="微软雅黑" charset="0"/>
                <a:cs typeface="+mj-cs"/>
                <a:hlinkClick r:id="rId6">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6">
                  <a:extLst>
                    <a:ext uri="{A12FA001-AC4F-418D-AE19-62706E023703}">
                      <ahyp:hlinkClr xmlns:ahyp="http://schemas.microsoft.com/office/drawing/2018/hyperlinkcolor" val="tx"/>
                    </a:ext>
                  </a:extLst>
                </a:hlinkClick>
              </a:rPr>
              <a:t>Link:</a:t>
            </a:r>
            <a:r>
              <a:rPr lang="zh-CN" altLang="en-US" sz="1400" b="1" dirty="0">
                <a:latin typeface="微软雅黑" charset="0"/>
                <a:ea typeface="微软雅黑" charset="0"/>
                <a:cs typeface="+mj-cs"/>
                <a:hlinkClick r:id="rId6">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6">
                  <a:extLst>
                    <a:ext uri="{A12FA001-AC4F-418D-AE19-62706E023703}">
                      <ahyp:hlinkClr xmlns:ahyp="http://schemas.microsoft.com/office/drawing/2018/hyperlinkcolor" val="tx"/>
                    </a:ext>
                  </a:extLst>
                </a:hlinkClick>
              </a:rPr>
              <a:t>[BUG] Crash on Locked notes screen · Issue #114 · </a:t>
            </a:r>
            <a:r>
              <a:rPr lang="en-US" altLang="zh-CN" sz="1400" b="1" dirty="0" err="1">
                <a:latin typeface="微软雅黑" charset="0"/>
                <a:ea typeface="微软雅黑" charset="0"/>
                <a:cs typeface="+mj-cs"/>
                <a:hlinkClick r:id="rId6">
                  <a:extLst>
                    <a:ext uri="{A12FA001-AC4F-418D-AE19-62706E023703}">
                      <ahyp:hlinkClr xmlns:ahyp="http://schemas.microsoft.com/office/drawing/2018/hyperlinkcolor" val="tx"/>
                    </a:ext>
                  </a:extLst>
                </a:hlinkClick>
              </a:rPr>
              <a:t>BijoySingh</a:t>
            </a:r>
            <a:r>
              <a:rPr lang="en-US" altLang="zh-CN" sz="1400" b="1" dirty="0">
                <a:latin typeface="微软雅黑" charset="0"/>
                <a:ea typeface="微软雅黑" charset="0"/>
                <a:cs typeface="+mj-cs"/>
                <a:hlinkClick r:id="rId6">
                  <a:extLst>
                    <a:ext uri="{A12FA001-AC4F-418D-AE19-62706E023703}">
                      <ahyp:hlinkClr xmlns:ahyp="http://schemas.microsoft.com/office/drawing/2018/hyperlinkcolor" val="tx"/>
                    </a:ext>
                  </a:extLst>
                </a:hlinkClick>
              </a:rPr>
              <a:t>/Scarlet-Notes (github.com)</a:t>
            </a:r>
            <a:endParaRPr lang="en-US" altLang="zh-CN" sz="1400" b="1" dirty="0">
              <a:latin typeface="微软雅黑" charset="0"/>
              <a:ea typeface="微软雅黑" charset="0"/>
              <a:cs typeface="+mj-cs"/>
            </a:endParaRPr>
          </a:p>
        </p:txBody>
      </p:sp>
    </p:spTree>
    <p:extLst>
      <p:ext uri="{BB962C8B-B14F-4D97-AF65-F5344CB8AC3E}">
        <p14:creationId xmlns:p14="http://schemas.microsoft.com/office/powerpoint/2010/main" val="195891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An Example Bug: </a:t>
            </a:r>
            <a:r>
              <a:rPr lang="en-US" altLang="zh-CN" dirty="0" err="1"/>
              <a:t>ScarletNotes</a:t>
            </a:r>
            <a:r>
              <a:rPr lang="en-US" altLang="zh-CN" dirty="0"/>
              <a:t>-#114</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7</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993574"/>
            <a:chOff x="-848671" y="1848597"/>
            <a:chExt cx="1749736" cy="2993574"/>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4" name="文本框 53">
              <a:extLst>
                <a:ext uri="{FF2B5EF4-FFF2-40B4-BE49-F238E27FC236}">
                  <a16:creationId xmlns:a16="http://schemas.microsoft.com/office/drawing/2014/main" id="{FE591654-9A36-F7DB-4D47-D8DA35B700E5}"/>
                </a:ext>
              </a:extLst>
            </p:cNvPr>
            <p:cNvSpPr txBox="1"/>
            <p:nvPr/>
          </p:nvSpPr>
          <p:spPr>
            <a:xfrm>
              <a:off x="-91220" y="4503617"/>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l</a:t>
              </a:r>
              <a:r>
                <a:rPr lang="en-US" altLang="zh-CN" sz="1000" dirty="0">
                  <a:latin typeface="Apple Braille" pitchFamily="2" charset="0"/>
                </a:rPr>
                <a:t>0</a:t>
              </a:r>
              <a:endParaRPr lang="zh-CN" altLang="en-US" sz="1000" dirty="0">
                <a:latin typeface="Apple Braille" pitchFamily="2" charset="0"/>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7" name="内容占位符 59">
            <a:extLst>
              <a:ext uri="{FF2B5EF4-FFF2-40B4-BE49-F238E27FC236}">
                <a16:creationId xmlns:a16="http://schemas.microsoft.com/office/drawing/2014/main" id="{59DEADC4-A2D5-D5B2-0F2F-4A188926219B}"/>
              </a:ext>
            </a:extLst>
          </p:cNvPr>
          <p:cNvPicPr>
            <a:picLocks noChangeAspect="1"/>
          </p:cNvPicPr>
          <p:nvPr/>
        </p:nvPicPr>
        <p:blipFill>
          <a:blip r:embed="rId4"/>
          <a:stretch>
            <a:fillRect/>
          </a:stretch>
        </p:blipFill>
        <p:spPr>
          <a:xfrm>
            <a:off x="2726972" y="4314266"/>
            <a:ext cx="485775" cy="419100"/>
          </a:xfrm>
          <a:prstGeom prst="rect">
            <a:avLst/>
          </a:prstGeom>
        </p:spPr>
      </p:pic>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5"/>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2772514"/>
            <a:chOff x="3073067" y="1860009"/>
            <a:chExt cx="1792603" cy="2772514"/>
          </a:xfrm>
        </p:grpSpPr>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6"/>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8" name="文本框 7">
            <a:extLst>
              <a:ext uri="{FF2B5EF4-FFF2-40B4-BE49-F238E27FC236}">
                <a16:creationId xmlns:a16="http://schemas.microsoft.com/office/drawing/2014/main" id="{91482E57-44AB-FA15-D275-86E2782D476C}"/>
              </a:ext>
            </a:extLst>
          </p:cNvPr>
          <p:cNvSpPr txBox="1"/>
          <p:nvPr/>
        </p:nvSpPr>
        <p:spPr>
          <a:xfrm>
            <a:off x="4723697" y="4336292"/>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2</a:t>
            </a:r>
            <a:endParaRPr lang="zh-CN" altLang="en-US" sz="1000" dirty="0">
              <a:latin typeface="Apple Braille" pitchFamily="2" charset="0"/>
            </a:endParaRPr>
          </a:p>
        </p:txBody>
      </p:sp>
      <p:sp>
        <p:nvSpPr>
          <p:cNvPr id="20" name="文本框 53">
            <a:extLst>
              <a:ext uri="{FF2B5EF4-FFF2-40B4-BE49-F238E27FC236}">
                <a16:creationId xmlns:a16="http://schemas.microsoft.com/office/drawing/2014/main" id="{ADA88562-D45E-4800-3D4A-6DDF04781B37}"/>
              </a:ext>
            </a:extLst>
          </p:cNvPr>
          <p:cNvSpPr txBox="1"/>
          <p:nvPr/>
        </p:nvSpPr>
        <p:spPr>
          <a:xfrm>
            <a:off x="704598"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28" name="文本框 53">
            <a:extLst>
              <a:ext uri="{FF2B5EF4-FFF2-40B4-BE49-F238E27FC236}">
                <a16:creationId xmlns:a16="http://schemas.microsoft.com/office/drawing/2014/main" id="{D68E0F9E-EE60-0D7A-18A7-B751873797D1}"/>
              </a:ext>
            </a:extLst>
          </p:cNvPr>
          <p:cNvSpPr txBox="1"/>
          <p:nvPr/>
        </p:nvSpPr>
        <p:spPr>
          <a:xfrm>
            <a:off x="2720746"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29" name="文本框 53">
            <a:extLst>
              <a:ext uri="{FF2B5EF4-FFF2-40B4-BE49-F238E27FC236}">
                <a16:creationId xmlns:a16="http://schemas.microsoft.com/office/drawing/2014/main" id="{38BC6230-A756-4D67-5F7D-46401F6BC83D}"/>
              </a:ext>
            </a:extLst>
          </p:cNvPr>
          <p:cNvSpPr txBox="1"/>
          <p:nvPr/>
        </p:nvSpPr>
        <p:spPr>
          <a:xfrm>
            <a:off x="4713817"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30" name="文本框 29">
            <a:extLst>
              <a:ext uri="{FF2B5EF4-FFF2-40B4-BE49-F238E27FC236}">
                <a16:creationId xmlns:a16="http://schemas.microsoft.com/office/drawing/2014/main" id="{DD5FD516-89A0-3564-D18B-B81748FFFF7C}"/>
              </a:ext>
            </a:extLst>
          </p:cNvPr>
          <p:cNvSpPr txBox="1"/>
          <p:nvPr/>
        </p:nvSpPr>
        <p:spPr>
          <a:xfrm>
            <a:off x="1125729" y="6220392"/>
            <a:ext cx="9940542" cy="307777"/>
          </a:xfrm>
          <a:prstGeom prst="rect">
            <a:avLst/>
          </a:prstGeom>
          <a:noFill/>
        </p:spPr>
        <p:txBody>
          <a:bodyPr wrap="none" rtlCol="0">
            <a:spAutoFit/>
          </a:bodyPr>
          <a:lstStyle/>
          <a:p>
            <a:r>
              <a:rPr lang="en-US" altLang="zh-CN" sz="1400" b="1" dirty="0" err="1">
                <a:latin typeface="微软雅黑" charset="0"/>
                <a:ea typeface="微软雅黑" charset="0"/>
                <a:cs typeface="+mj-cs"/>
                <a:hlinkClick r:id="rId7">
                  <a:extLst>
                    <a:ext uri="{A12FA001-AC4F-418D-AE19-62706E023703}">
                      <ahyp:hlinkClr xmlns:ahyp="http://schemas.microsoft.com/office/drawing/2018/hyperlinkcolor" val="tx"/>
                    </a:ext>
                  </a:extLst>
                </a:hlinkClick>
              </a:rPr>
              <a:t>Github</a:t>
            </a:r>
            <a:r>
              <a:rPr lang="zh-CN" altLang="en-US" sz="1400" b="1" dirty="0">
                <a:latin typeface="微软雅黑" charset="0"/>
                <a:ea typeface="微软雅黑" charset="0"/>
                <a:cs typeface="+mj-cs"/>
                <a:hlinkClick r:id="rId7">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7">
                  <a:extLst>
                    <a:ext uri="{A12FA001-AC4F-418D-AE19-62706E023703}">
                      <ahyp:hlinkClr xmlns:ahyp="http://schemas.microsoft.com/office/drawing/2018/hyperlinkcolor" val="tx"/>
                    </a:ext>
                  </a:extLst>
                </a:hlinkClick>
              </a:rPr>
              <a:t>Issue</a:t>
            </a:r>
            <a:r>
              <a:rPr lang="zh-CN" altLang="en-US" sz="1400" b="1" dirty="0">
                <a:latin typeface="微软雅黑" charset="0"/>
                <a:ea typeface="微软雅黑" charset="0"/>
                <a:cs typeface="+mj-cs"/>
                <a:hlinkClick r:id="rId7">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7">
                  <a:extLst>
                    <a:ext uri="{A12FA001-AC4F-418D-AE19-62706E023703}">
                      <ahyp:hlinkClr xmlns:ahyp="http://schemas.microsoft.com/office/drawing/2018/hyperlinkcolor" val="tx"/>
                    </a:ext>
                  </a:extLst>
                </a:hlinkClick>
              </a:rPr>
              <a:t>Link:</a:t>
            </a:r>
            <a:r>
              <a:rPr lang="zh-CN" altLang="en-US" sz="1400" b="1" dirty="0">
                <a:latin typeface="微软雅黑" charset="0"/>
                <a:ea typeface="微软雅黑" charset="0"/>
                <a:cs typeface="+mj-cs"/>
                <a:hlinkClick r:id="rId7">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7">
                  <a:extLst>
                    <a:ext uri="{A12FA001-AC4F-418D-AE19-62706E023703}">
                      <ahyp:hlinkClr xmlns:ahyp="http://schemas.microsoft.com/office/drawing/2018/hyperlinkcolor" val="tx"/>
                    </a:ext>
                  </a:extLst>
                </a:hlinkClick>
              </a:rPr>
              <a:t>[BUG] Crash on Locked notes screen · Issue #114 · </a:t>
            </a:r>
            <a:r>
              <a:rPr lang="en-US" altLang="zh-CN" sz="1400" b="1" dirty="0" err="1">
                <a:latin typeface="微软雅黑" charset="0"/>
                <a:ea typeface="微软雅黑" charset="0"/>
                <a:cs typeface="+mj-cs"/>
                <a:hlinkClick r:id="rId7">
                  <a:extLst>
                    <a:ext uri="{A12FA001-AC4F-418D-AE19-62706E023703}">
                      <ahyp:hlinkClr xmlns:ahyp="http://schemas.microsoft.com/office/drawing/2018/hyperlinkcolor" val="tx"/>
                    </a:ext>
                  </a:extLst>
                </a:hlinkClick>
              </a:rPr>
              <a:t>BijoySingh</a:t>
            </a:r>
            <a:r>
              <a:rPr lang="en-US" altLang="zh-CN" sz="1400" b="1" dirty="0">
                <a:latin typeface="微软雅黑" charset="0"/>
                <a:ea typeface="微软雅黑" charset="0"/>
                <a:cs typeface="+mj-cs"/>
                <a:hlinkClick r:id="rId7">
                  <a:extLst>
                    <a:ext uri="{A12FA001-AC4F-418D-AE19-62706E023703}">
                      <ahyp:hlinkClr xmlns:ahyp="http://schemas.microsoft.com/office/drawing/2018/hyperlinkcolor" val="tx"/>
                    </a:ext>
                  </a:extLst>
                </a:hlinkClick>
              </a:rPr>
              <a:t>/Scarlet-Notes (github.com)</a:t>
            </a:r>
            <a:endParaRPr lang="en-US" altLang="zh-CN" sz="1400" b="1" dirty="0">
              <a:latin typeface="微软雅黑" charset="0"/>
              <a:ea typeface="微软雅黑" charset="0"/>
              <a:cs typeface="+mj-cs"/>
            </a:endParaRPr>
          </a:p>
        </p:txBody>
      </p:sp>
    </p:spTree>
    <p:extLst>
      <p:ext uri="{BB962C8B-B14F-4D97-AF65-F5344CB8AC3E}">
        <p14:creationId xmlns:p14="http://schemas.microsoft.com/office/powerpoint/2010/main" val="426335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An Example Bug: </a:t>
            </a:r>
            <a:r>
              <a:rPr lang="en-US" altLang="zh-CN" dirty="0" err="1"/>
              <a:t>ScarletNotes</a:t>
            </a:r>
            <a:r>
              <a:rPr lang="en-US" altLang="zh-CN" dirty="0"/>
              <a:t>-#114</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8</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996169"/>
            <a:chOff x="-848671" y="1848597"/>
            <a:chExt cx="1749736" cy="2996169"/>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4" name="文本框 53">
              <a:extLst>
                <a:ext uri="{FF2B5EF4-FFF2-40B4-BE49-F238E27FC236}">
                  <a16:creationId xmlns:a16="http://schemas.microsoft.com/office/drawing/2014/main" id="{FE591654-9A36-F7DB-4D47-D8DA35B700E5}"/>
                </a:ext>
              </a:extLst>
            </p:cNvPr>
            <p:cNvSpPr txBox="1"/>
            <p:nvPr/>
          </p:nvSpPr>
          <p:spPr>
            <a:xfrm>
              <a:off x="-91153" y="4506212"/>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l</a:t>
              </a:r>
              <a:r>
                <a:rPr lang="en-US" altLang="zh-CN" sz="1000" dirty="0">
                  <a:latin typeface="Apple Braille" pitchFamily="2" charset="0"/>
                </a:rPr>
                <a:t>0</a:t>
              </a:r>
              <a:endParaRPr lang="zh-CN" altLang="en-US" sz="1000" dirty="0">
                <a:latin typeface="Apple Braille" pitchFamily="2" charset="0"/>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7" name="内容占位符 59">
            <a:extLst>
              <a:ext uri="{FF2B5EF4-FFF2-40B4-BE49-F238E27FC236}">
                <a16:creationId xmlns:a16="http://schemas.microsoft.com/office/drawing/2014/main" id="{59DEADC4-A2D5-D5B2-0F2F-4A188926219B}"/>
              </a:ext>
            </a:extLst>
          </p:cNvPr>
          <p:cNvPicPr>
            <a:picLocks noChangeAspect="1"/>
          </p:cNvPicPr>
          <p:nvPr/>
        </p:nvPicPr>
        <p:blipFill>
          <a:blip r:embed="rId4"/>
          <a:stretch>
            <a:fillRect/>
          </a:stretch>
        </p:blipFill>
        <p:spPr>
          <a:xfrm>
            <a:off x="2726972" y="4314266"/>
            <a:ext cx="485775" cy="419100"/>
          </a:xfrm>
          <a:prstGeom prst="rect">
            <a:avLst/>
          </a:prstGeom>
        </p:spPr>
      </p:pic>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5"/>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2772514"/>
            <a:chOff x="3073067" y="1860009"/>
            <a:chExt cx="1792603" cy="2772514"/>
          </a:xfrm>
        </p:grpSpPr>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6"/>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1" name="右箭头 36">
            <a:extLst>
              <a:ext uri="{FF2B5EF4-FFF2-40B4-BE49-F238E27FC236}">
                <a16:creationId xmlns:a16="http://schemas.microsoft.com/office/drawing/2014/main" id="{2092469A-4F74-A86D-D93B-D739222C5BDF}"/>
              </a:ext>
            </a:extLst>
          </p:cNvPr>
          <p:cNvSpPr/>
          <p:nvPr/>
        </p:nvSpPr>
        <p:spPr>
          <a:xfrm>
            <a:off x="5715421" y="291414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32" name="组合 31">
            <a:extLst>
              <a:ext uri="{FF2B5EF4-FFF2-40B4-BE49-F238E27FC236}">
                <a16:creationId xmlns:a16="http://schemas.microsoft.com/office/drawing/2014/main" id="{2F0BBBE9-69DE-FF23-6453-E7E1CB7039E5}"/>
              </a:ext>
            </a:extLst>
          </p:cNvPr>
          <p:cNvGrpSpPr/>
          <p:nvPr/>
        </p:nvGrpSpPr>
        <p:grpSpPr>
          <a:xfrm>
            <a:off x="5925824" y="1687613"/>
            <a:ext cx="1772994" cy="2984968"/>
            <a:chOff x="5076995" y="1894054"/>
            <a:chExt cx="1772994" cy="2984968"/>
          </a:xfrm>
        </p:grpSpPr>
        <p:pic>
          <p:nvPicPr>
            <p:cNvPr id="33" name="图片 32">
              <a:extLst>
                <a:ext uri="{FF2B5EF4-FFF2-40B4-BE49-F238E27FC236}">
                  <a16:creationId xmlns:a16="http://schemas.microsoft.com/office/drawing/2014/main" id="{8C4D16C6-8209-DEE6-9C91-2C721E00114F}"/>
                </a:ext>
              </a:extLst>
            </p:cNvPr>
            <p:cNvPicPr>
              <a:picLocks noChangeAspect="1"/>
            </p:cNvPicPr>
            <p:nvPr/>
          </p:nvPicPr>
          <p:blipFill>
            <a:blip r:embed="rId7"/>
            <a:stretch>
              <a:fillRect/>
            </a:stretch>
          </p:blipFill>
          <p:spPr>
            <a:xfrm>
              <a:off x="5076995" y="1897011"/>
              <a:ext cx="1772994" cy="2702805"/>
            </a:xfrm>
            <a:prstGeom prst="rect">
              <a:avLst/>
            </a:prstGeom>
          </p:spPr>
        </p:pic>
        <p:sp>
          <p:nvSpPr>
            <p:cNvPr id="34" name="矩形 33">
              <a:extLst>
                <a:ext uri="{FF2B5EF4-FFF2-40B4-BE49-F238E27FC236}">
                  <a16:creationId xmlns:a16="http://schemas.microsoft.com/office/drawing/2014/main" id="{0C8AA7EC-8918-8AD1-CE15-24D18500DBEE}"/>
                </a:ext>
              </a:extLst>
            </p:cNvPr>
            <p:cNvSpPr/>
            <p:nvPr/>
          </p:nvSpPr>
          <p:spPr>
            <a:xfrm>
              <a:off x="5076995" y="1894054"/>
              <a:ext cx="1772994" cy="27057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B4E9C3E1-329E-F55E-88B7-C79654F17D22}"/>
                </a:ext>
              </a:extLst>
            </p:cNvPr>
            <p:cNvSpPr txBox="1"/>
            <p:nvPr/>
          </p:nvSpPr>
          <p:spPr>
            <a:xfrm>
              <a:off x="5845865" y="4540468"/>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3</a:t>
              </a:r>
              <a:endParaRPr lang="zh-CN" altLang="en-US" sz="1000" dirty="0">
                <a:latin typeface="Apple Braille" pitchFamily="2" charset="0"/>
              </a:endParaRPr>
            </a:p>
          </p:txBody>
        </p:sp>
        <p:sp>
          <p:nvSpPr>
            <p:cNvPr id="36" name="文本框 35">
              <a:extLst>
                <a:ext uri="{FF2B5EF4-FFF2-40B4-BE49-F238E27FC236}">
                  <a16:creationId xmlns:a16="http://schemas.microsoft.com/office/drawing/2014/main" id="{33F25BF3-19C1-8089-1CDD-659F9D3291A7}"/>
                </a:ext>
              </a:extLst>
            </p:cNvPr>
            <p:cNvSpPr txBox="1"/>
            <p:nvPr/>
          </p:nvSpPr>
          <p:spPr>
            <a:xfrm>
              <a:off x="5406854" y="326324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37" name="矩形 36">
              <a:extLst>
                <a:ext uri="{FF2B5EF4-FFF2-40B4-BE49-F238E27FC236}">
                  <a16:creationId xmlns:a16="http://schemas.microsoft.com/office/drawing/2014/main" id="{579A8802-A28E-0F4A-9090-87ED62017642}"/>
                </a:ext>
              </a:extLst>
            </p:cNvPr>
            <p:cNvSpPr/>
            <p:nvPr/>
          </p:nvSpPr>
          <p:spPr>
            <a:xfrm>
              <a:off x="5144844" y="3644774"/>
              <a:ext cx="519486"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Locked</a:t>
              </a:r>
              <a:endParaRPr kumimoji="1" lang="zh-CN" altLang="en-US" sz="800" dirty="0"/>
            </a:p>
          </p:txBody>
        </p:sp>
        <p:sp>
          <p:nvSpPr>
            <p:cNvPr id="38" name="矩形 37">
              <a:extLst>
                <a:ext uri="{FF2B5EF4-FFF2-40B4-BE49-F238E27FC236}">
                  <a16:creationId xmlns:a16="http://schemas.microsoft.com/office/drawing/2014/main" id="{72EFED94-7479-80B2-608A-88479CF82CEB}"/>
                </a:ext>
              </a:extLst>
            </p:cNvPr>
            <p:cNvSpPr/>
            <p:nvPr/>
          </p:nvSpPr>
          <p:spPr>
            <a:xfrm>
              <a:off x="6101568" y="3646074"/>
              <a:ext cx="530181"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Settings</a:t>
              </a:r>
              <a:endParaRPr kumimoji="1" lang="zh-CN" altLang="en-US" sz="800" dirty="0"/>
            </a:p>
          </p:txBody>
        </p:sp>
        <p:sp>
          <p:nvSpPr>
            <p:cNvPr id="39" name="矩形 38">
              <a:extLst>
                <a:ext uri="{FF2B5EF4-FFF2-40B4-BE49-F238E27FC236}">
                  <a16:creationId xmlns:a16="http://schemas.microsoft.com/office/drawing/2014/main" id="{8BFFD2B5-9A49-9DA9-4F9D-863D76821318}"/>
                </a:ext>
              </a:extLst>
            </p:cNvPr>
            <p:cNvSpPr/>
            <p:nvPr/>
          </p:nvSpPr>
          <p:spPr>
            <a:xfrm>
              <a:off x="6089613" y="3202610"/>
              <a:ext cx="568402"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Archived</a:t>
              </a:r>
              <a:endParaRPr kumimoji="1" lang="zh-CN" altLang="en-US" sz="800" dirty="0"/>
            </a:p>
          </p:txBody>
        </p:sp>
        <p:sp>
          <p:nvSpPr>
            <p:cNvPr id="40" name="矩形 39">
              <a:extLst>
                <a:ext uri="{FF2B5EF4-FFF2-40B4-BE49-F238E27FC236}">
                  <a16:creationId xmlns:a16="http://schemas.microsoft.com/office/drawing/2014/main" id="{A65F218D-CD02-0F76-D3C5-48F29DDFE884}"/>
                </a:ext>
              </a:extLst>
            </p:cNvPr>
            <p:cNvSpPr/>
            <p:nvPr/>
          </p:nvSpPr>
          <p:spPr>
            <a:xfrm>
              <a:off x="5700136" y="3636851"/>
              <a:ext cx="420713"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Trash</a:t>
              </a:r>
              <a:endParaRPr kumimoji="1" lang="zh-CN" altLang="en-US" sz="800" dirty="0"/>
            </a:p>
          </p:txBody>
        </p:sp>
        <p:sp>
          <p:nvSpPr>
            <p:cNvPr id="41" name="矩形 40">
              <a:extLst>
                <a:ext uri="{FF2B5EF4-FFF2-40B4-BE49-F238E27FC236}">
                  <a16:creationId xmlns:a16="http://schemas.microsoft.com/office/drawing/2014/main" id="{0D19E754-C434-F9FC-C429-77837DDE7D75}"/>
                </a:ext>
              </a:extLst>
            </p:cNvPr>
            <p:cNvSpPr/>
            <p:nvPr/>
          </p:nvSpPr>
          <p:spPr>
            <a:xfrm>
              <a:off x="5595685" y="3202610"/>
              <a:ext cx="583564"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Favorites</a:t>
              </a:r>
              <a:endParaRPr kumimoji="1" lang="zh-CN" altLang="en-US" sz="800" dirty="0"/>
            </a:p>
          </p:txBody>
        </p:sp>
        <p:sp>
          <p:nvSpPr>
            <p:cNvPr id="42" name="矩形 41">
              <a:extLst>
                <a:ext uri="{FF2B5EF4-FFF2-40B4-BE49-F238E27FC236}">
                  <a16:creationId xmlns:a16="http://schemas.microsoft.com/office/drawing/2014/main" id="{C14656A5-1A79-BD74-704B-0D21E98B1974}"/>
                </a:ext>
              </a:extLst>
            </p:cNvPr>
            <p:cNvSpPr/>
            <p:nvPr/>
          </p:nvSpPr>
          <p:spPr>
            <a:xfrm>
              <a:off x="5196935" y="3199400"/>
              <a:ext cx="451827"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Home</a:t>
              </a:r>
              <a:endParaRPr kumimoji="1" lang="zh-CN" altLang="en-US" sz="800" dirty="0"/>
            </a:p>
          </p:txBody>
        </p:sp>
        <p:sp>
          <p:nvSpPr>
            <p:cNvPr id="43" name="矩形 42">
              <a:extLst>
                <a:ext uri="{FF2B5EF4-FFF2-40B4-BE49-F238E27FC236}">
                  <a16:creationId xmlns:a16="http://schemas.microsoft.com/office/drawing/2014/main" id="{FC2705DF-470C-BAD9-0D74-C86ADD1AD3DB}"/>
                </a:ext>
              </a:extLst>
            </p:cNvPr>
            <p:cNvSpPr/>
            <p:nvPr/>
          </p:nvSpPr>
          <p:spPr>
            <a:xfrm>
              <a:off x="5123175" y="3366836"/>
              <a:ext cx="577924" cy="518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8" name="文本框 7">
            <a:extLst>
              <a:ext uri="{FF2B5EF4-FFF2-40B4-BE49-F238E27FC236}">
                <a16:creationId xmlns:a16="http://schemas.microsoft.com/office/drawing/2014/main" id="{6C277F21-DF06-3101-87A2-206BD2F4A151}"/>
              </a:ext>
            </a:extLst>
          </p:cNvPr>
          <p:cNvSpPr txBox="1"/>
          <p:nvPr/>
        </p:nvSpPr>
        <p:spPr>
          <a:xfrm>
            <a:off x="4723697" y="4336292"/>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2</a:t>
            </a:r>
            <a:endParaRPr lang="zh-CN" altLang="en-US" sz="1000" dirty="0">
              <a:latin typeface="Apple Braille" pitchFamily="2" charset="0"/>
            </a:endParaRPr>
          </a:p>
        </p:txBody>
      </p:sp>
      <p:sp>
        <p:nvSpPr>
          <p:cNvPr id="20" name="文本框 53">
            <a:extLst>
              <a:ext uri="{FF2B5EF4-FFF2-40B4-BE49-F238E27FC236}">
                <a16:creationId xmlns:a16="http://schemas.microsoft.com/office/drawing/2014/main" id="{B5CD81C7-D7A0-2C9E-632A-9740DE6041CE}"/>
              </a:ext>
            </a:extLst>
          </p:cNvPr>
          <p:cNvSpPr txBox="1"/>
          <p:nvPr/>
        </p:nvSpPr>
        <p:spPr>
          <a:xfrm>
            <a:off x="704598"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28" name="文本框 53">
            <a:extLst>
              <a:ext uri="{FF2B5EF4-FFF2-40B4-BE49-F238E27FC236}">
                <a16:creationId xmlns:a16="http://schemas.microsoft.com/office/drawing/2014/main" id="{7E69F1D6-AA92-AFF7-44DE-5BCB0533B486}"/>
              </a:ext>
            </a:extLst>
          </p:cNvPr>
          <p:cNvSpPr txBox="1"/>
          <p:nvPr/>
        </p:nvSpPr>
        <p:spPr>
          <a:xfrm>
            <a:off x="2720746"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29" name="文本框 53">
            <a:extLst>
              <a:ext uri="{FF2B5EF4-FFF2-40B4-BE49-F238E27FC236}">
                <a16:creationId xmlns:a16="http://schemas.microsoft.com/office/drawing/2014/main" id="{86D7CD00-9B8C-9C0F-5238-490DFCCC3C7C}"/>
              </a:ext>
            </a:extLst>
          </p:cNvPr>
          <p:cNvSpPr txBox="1"/>
          <p:nvPr/>
        </p:nvSpPr>
        <p:spPr>
          <a:xfrm>
            <a:off x="4713817"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30" name="文本框 53">
            <a:extLst>
              <a:ext uri="{FF2B5EF4-FFF2-40B4-BE49-F238E27FC236}">
                <a16:creationId xmlns:a16="http://schemas.microsoft.com/office/drawing/2014/main" id="{C2D05F66-D94B-9960-21A2-B361441E6A96}"/>
              </a:ext>
            </a:extLst>
          </p:cNvPr>
          <p:cNvSpPr txBox="1"/>
          <p:nvPr/>
        </p:nvSpPr>
        <p:spPr>
          <a:xfrm>
            <a:off x="6655554"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S3</a:t>
            </a:r>
            <a:endParaRPr lang="zh-CN" altLang="en-US" sz="1000" dirty="0">
              <a:latin typeface="Apple Braille" pitchFamily="2" charset="0"/>
            </a:endParaRPr>
          </a:p>
        </p:txBody>
      </p:sp>
      <p:sp>
        <p:nvSpPr>
          <p:cNvPr id="44" name="文本框 43">
            <a:extLst>
              <a:ext uri="{FF2B5EF4-FFF2-40B4-BE49-F238E27FC236}">
                <a16:creationId xmlns:a16="http://schemas.microsoft.com/office/drawing/2014/main" id="{97BEAB91-AFC5-DBD7-30B7-B1591ECE8DC5}"/>
              </a:ext>
            </a:extLst>
          </p:cNvPr>
          <p:cNvSpPr txBox="1"/>
          <p:nvPr/>
        </p:nvSpPr>
        <p:spPr>
          <a:xfrm>
            <a:off x="1125729" y="6220392"/>
            <a:ext cx="9940542" cy="307777"/>
          </a:xfrm>
          <a:prstGeom prst="rect">
            <a:avLst/>
          </a:prstGeom>
          <a:noFill/>
        </p:spPr>
        <p:txBody>
          <a:bodyPr wrap="none" rtlCol="0">
            <a:spAutoFit/>
          </a:bodyPr>
          <a:lstStyle/>
          <a:p>
            <a:r>
              <a:rPr lang="en-US" altLang="zh-CN" sz="1400" b="1" dirty="0" err="1">
                <a:latin typeface="微软雅黑" charset="0"/>
                <a:ea typeface="微软雅黑" charset="0"/>
                <a:cs typeface="+mj-cs"/>
                <a:hlinkClick r:id="rId8">
                  <a:extLst>
                    <a:ext uri="{A12FA001-AC4F-418D-AE19-62706E023703}">
                      <ahyp:hlinkClr xmlns:ahyp="http://schemas.microsoft.com/office/drawing/2018/hyperlinkcolor" val="tx"/>
                    </a:ext>
                  </a:extLst>
                </a:hlinkClick>
              </a:rPr>
              <a:t>Github</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Issue</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Link:</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[BUG] Crash on Locked notes screen · Issue #114 · </a:t>
            </a:r>
            <a:r>
              <a:rPr lang="en-US" altLang="zh-CN" sz="1400" b="1" dirty="0" err="1">
                <a:latin typeface="微软雅黑" charset="0"/>
                <a:ea typeface="微软雅黑" charset="0"/>
                <a:cs typeface="+mj-cs"/>
                <a:hlinkClick r:id="rId8">
                  <a:extLst>
                    <a:ext uri="{A12FA001-AC4F-418D-AE19-62706E023703}">
                      <ahyp:hlinkClr xmlns:ahyp="http://schemas.microsoft.com/office/drawing/2018/hyperlinkcolor" val="tx"/>
                    </a:ext>
                  </a:extLst>
                </a:hlinkClick>
              </a:rPr>
              <a:t>BijoySingh</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/Scarlet-Notes (github.com)</a:t>
            </a:r>
            <a:endParaRPr lang="en-US" altLang="zh-CN" sz="1400" b="1" dirty="0">
              <a:latin typeface="微软雅黑" charset="0"/>
              <a:ea typeface="微软雅黑" charset="0"/>
              <a:cs typeface="+mj-cs"/>
            </a:endParaRPr>
          </a:p>
        </p:txBody>
      </p:sp>
    </p:spTree>
    <p:extLst>
      <p:ext uri="{BB962C8B-B14F-4D97-AF65-F5344CB8AC3E}">
        <p14:creationId xmlns:p14="http://schemas.microsoft.com/office/powerpoint/2010/main" val="312304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8658-B02C-C345-9CA5-D31CE9E2C7C4}"/>
              </a:ext>
            </a:extLst>
          </p:cNvPr>
          <p:cNvSpPr>
            <a:spLocks noGrp="1"/>
          </p:cNvSpPr>
          <p:nvPr>
            <p:ph type="title"/>
          </p:nvPr>
        </p:nvSpPr>
        <p:spPr/>
        <p:txBody>
          <a:bodyPr/>
          <a:lstStyle/>
          <a:p>
            <a:r>
              <a:rPr lang="en-US" altLang="zh-CN" dirty="0"/>
              <a:t>An Example Bug: </a:t>
            </a:r>
            <a:r>
              <a:rPr lang="en-US" altLang="zh-CN" dirty="0" err="1"/>
              <a:t>ScarletNotes</a:t>
            </a:r>
            <a:r>
              <a:rPr lang="en-US" altLang="zh-CN" dirty="0"/>
              <a:t>-#114</a:t>
            </a:r>
            <a:endParaRPr lang="en-CN" dirty="0"/>
          </a:p>
        </p:txBody>
      </p:sp>
      <p:sp>
        <p:nvSpPr>
          <p:cNvPr id="4" name="Slide Number Placeholder 3">
            <a:extLst>
              <a:ext uri="{FF2B5EF4-FFF2-40B4-BE49-F238E27FC236}">
                <a16:creationId xmlns:a16="http://schemas.microsoft.com/office/drawing/2014/main" id="{B21E941F-BB41-284E-9E57-96C96AAC9A04}"/>
              </a:ext>
            </a:extLst>
          </p:cNvPr>
          <p:cNvSpPr>
            <a:spLocks noGrp="1"/>
          </p:cNvSpPr>
          <p:nvPr>
            <p:ph type="sldNum" sz="quarter" idx="12"/>
          </p:nvPr>
        </p:nvSpPr>
        <p:spPr/>
        <p:txBody>
          <a:bodyPr/>
          <a:lstStyle/>
          <a:p>
            <a:fld id="{81CE9A06-5A8D-A142-AF9C-3007BC3C9572}" type="slidenum">
              <a:rPr lang="en-CN" smtClean="0"/>
              <a:t>9</a:t>
            </a:fld>
            <a:endParaRPr lang="en-CN"/>
          </a:p>
        </p:txBody>
      </p:sp>
      <p:grpSp>
        <p:nvGrpSpPr>
          <p:cNvPr id="9" name="组合 8">
            <a:extLst>
              <a:ext uri="{FF2B5EF4-FFF2-40B4-BE49-F238E27FC236}">
                <a16:creationId xmlns:a16="http://schemas.microsoft.com/office/drawing/2014/main" id="{4065C329-CF35-97D3-0DC7-C9CE7F3FFEF2}"/>
              </a:ext>
            </a:extLst>
          </p:cNvPr>
          <p:cNvGrpSpPr/>
          <p:nvPr/>
        </p:nvGrpSpPr>
        <p:grpSpPr>
          <a:xfrm>
            <a:off x="0" y="1690688"/>
            <a:ext cx="1749736" cy="2735505"/>
            <a:chOff x="-848671" y="1848597"/>
            <a:chExt cx="1749736" cy="2735505"/>
          </a:xfrm>
        </p:grpSpPr>
        <p:pic>
          <p:nvPicPr>
            <p:cNvPr id="10" name="图片 9">
              <a:extLst>
                <a:ext uri="{FF2B5EF4-FFF2-40B4-BE49-F238E27FC236}">
                  <a16:creationId xmlns:a16="http://schemas.microsoft.com/office/drawing/2014/main" id="{FB7A0AFD-0A41-EC95-A8ED-D8D9943F3C59}"/>
                </a:ext>
              </a:extLst>
            </p:cNvPr>
            <p:cNvPicPr>
              <a:picLocks noChangeAspect="1"/>
            </p:cNvPicPr>
            <p:nvPr/>
          </p:nvPicPr>
          <p:blipFill>
            <a:blip r:embed="rId3"/>
            <a:stretch>
              <a:fillRect/>
            </a:stretch>
          </p:blipFill>
          <p:spPr>
            <a:xfrm>
              <a:off x="-848671" y="1848597"/>
              <a:ext cx="1749736" cy="2723458"/>
            </a:xfrm>
            <a:prstGeom prst="rect">
              <a:avLst/>
            </a:prstGeom>
          </p:spPr>
        </p:pic>
        <p:sp>
          <p:nvSpPr>
            <p:cNvPr id="11" name="矩形 10">
              <a:extLst>
                <a:ext uri="{FF2B5EF4-FFF2-40B4-BE49-F238E27FC236}">
                  <a16:creationId xmlns:a16="http://schemas.microsoft.com/office/drawing/2014/main" id="{27678AC4-A90B-DA0B-479B-D1F3E8F4C0B5}"/>
                </a:ext>
              </a:extLst>
            </p:cNvPr>
            <p:cNvSpPr/>
            <p:nvPr/>
          </p:nvSpPr>
          <p:spPr>
            <a:xfrm>
              <a:off x="176912" y="4344299"/>
              <a:ext cx="237076" cy="2277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a:extLst>
                <a:ext uri="{FF2B5EF4-FFF2-40B4-BE49-F238E27FC236}">
                  <a16:creationId xmlns:a16="http://schemas.microsoft.com/office/drawing/2014/main" id="{954B8F5C-7F29-A70B-B96D-164021983E75}"/>
                </a:ext>
              </a:extLst>
            </p:cNvPr>
            <p:cNvSpPr/>
            <p:nvPr/>
          </p:nvSpPr>
          <p:spPr>
            <a:xfrm>
              <a:off x="-848671" y="1848597"/>
              <a:ext cx="1744759" cy="27355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4EBECBB1-D204-C95A-EB8E-B1989575E27E}"/>
                </a:ext>
              </a:extLst>
            </p:cNvPr>
            <p:cNvSpPr txBox="1"/>
            <p:nvPr/>
          </p:nvSpPr>
          <p:spPr>
            <a:xfrm>
              <a:off x="146571" y="3969290"/>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CHANCERY" panose="03020702040506060504" pitchFamily="66" charset="-79"/>
                  <a:cs typeface="APPLE CHANCERY" panose="03020702040506060504" pitchFamily="66" charset="-79"/>
                </a:rPr>
                <a:t>1</a:t>
              </a:r>
              <a:endParaRPr lang="zh-CN" altLang="en-US" sz="200" b="1" dirty="0">
                <a:solidFill>
                  <a:srgbClr val="FF0000"/>
                </a:solidFill>
                <a:latin typeface="APPLE CHANCERY" panose="03020702040506060504" pitchFamily="66" charset="-79"/>
                <a:cs typeface="APPLE CHANCERY" panose="03020702040506060504" pitchFamily="66" charset="-79"/>
              </a:endParaRPr>
            </a:p>
          </p:txBody>
        </p:sp>
        <p:sp>
          <p:nvSpPr>
            <p:cNvPr id="15" name="矩形 14">
              <a:extLst>
                <a:ext uri="{FF2B5EF4-FFF2-40B4-BE49-F238E27FC236}">
                  <a16:creationId xmlns:a16="http://schemas.microsoft.com/office/drawing/2014/main" id="{5B5575EB-BF1F-C98B-1AA0-9D16B1720113}"/>
                </a:ext>
              </a:extLst>
            </p:cNvPr>
            <p:cNvSpPr/>
            <p:nvPr/>
          </p:nvSpPr>
          <p:spPr>
            <a:xfrm>
              <a:off x="-790107" y="2358813"/>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16" name="矩形 15">
              <a:extLst>
                <a:ext uri="{FF2B5EF4-FFF2-40B4-BE49-F238E27FC236}">
                  <a16:creationId xmlns:a16="http://schemas.microsoft.com/office/drawing/2014/main" id="{7DFDA635-07D9-BE81-14E5-BAFBAEFB23F0}"/>
                </a:ext>
              </a:extLst>
            </p:cNvPr>
            <p:cNvSpPr/>
            <p:nvPr/>
          </p:nvSpPr>
          <p:spPr>
            <a:xfrm>
              <a:off x="-815007" y="2174639"/>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5" name="右箭头 27">
            <a:extLst>
              <a:ext uri="{FF2B5EF4-FFF2-40B4-BE49-F238E27FC236}">
                <a16:creationId xmlns:a16="http://schemas.microsoft.com/office/drawing/2014/main" id="{5478F505-F6D1-987E-D550-51C954A59D96}"/>
              </a:ext>
            </a:extLst>
          </p:cNvPr>
          <p:cNvSpPr/>
          <p:nvPr/>
        </p:nvSpPr>
        <p:spPr>
          <a:xfrm>
            <a:off x="1770315" y="294767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pic>
        <p:nvPicPr>
          <p:cNvPr id="7" name="内容占位符 59">
            <a:extLst>
              <a:ext uri="{FF2B5EF4-FFF2-40B4-BE49-F238E27FC236}">
                <a16:creationId xmlns:a16="http://schemas.microsoft.com/office/drawing/2014/main" id="{59DEADC4-A2D5-D5B2-0F2F-4A188926219B}"/>
              </a:ext>
            </a:extLst>
          </p:cNvPr>
          <p:cNvPicPr>
            <a:picLocks noChangeAspect="1"/>
          </p:cNvPicPr>
          <p:nvPr/>
        </p:nvPicPr>
        <p:blipFill>
          <a:blip r:embed="rId4"/>
          <a:stretch>
            <a:fillRect/>
          </a:stretch>
        </p:blipFill>
        <p:spPr>
          <a:xfrm>
            <a:off x="2726972" y="4314266"/>
            <a:ext cx="485775" cy="419100"/>
          </a:xfrm>
          <a:prstGeom prst="rect">
            <a:avLst/>
          </a:prstGeom>
        </p:spPr>
      </p:pic>
      <p:pic>
        <p:nvPicPr>
          <p:cNvPr id="17" name="图片 16">
            <a:extLst>
              <a:ext uri="{FF2B5EF4-FFF2-40B4-BE49-F238E27FC236}">
                <a16:creationId xmlns:a16="http://schemas.microsoft.com/office/drawing/2014/main" id="{D3DB1AAB-E72A-824E-DB09-EFEAE3DD7056}"/>
              </a:ext>
            </a:extLst>
          </p:cNvPr>
          <p:cNvPicPr>
            <a:picLocks noChangeAspect="1"/>
          </p:cNvPicPr>
          <p:nvPr/>
        </p:nvPicPr>
        <p:blipFill>
          <a:blip r:embed="rId5"/>
          <a:stretch>
            <a:fillRect/>
          </a:stretch>
        </p:blipFill>
        <p:spPr>
          <a:xfrm>
            <a:off x="1972158" y="1701014"/>
            <a:ext cx="1773276" cy="2702805"/>
          </a:xfrm>
          <a:prstGeom prst="rect">
            <a:avLst/>
          </a:prstGeom>
          <a:ln>
            <a:solidFill>
              <a:schemeClr val="accent1">
                <a:shade val="15000"/>
              </a:schemeClr>
            </a:solidFill>
          </a:ln>
        </p:spPr>
      </p:pic>
      <p:sp>
        <p:nvSpPr>
          <p:cNvPr id="3" name="矩形 2">
            <a:extLst>
              <a:ext uri="{FF2B5EF4-FFF2-40B4-BE49-F238E27FC236}">
                <a16:creationId xmlns:a16="http://schemas.microsoft.com/office/drawing/2014/main" id="{36AF33DD-3974-CB03-81E1-89504FB6F6A7}"/>
              </a:ext>
            </a:extLst>
          </p:cNvPr>
          <p:cNvSpPr/>
          <p:nvPr/>
        </p:nvSpPr>
        <p:spPr>
          <a:xfrm>
            <a:off x="1967181" y="1941008"/>
            <a:ext cx="878555" cy="766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3589D6F0-CB27-5DFC-41C3-98B920684EAB}"/>
              </a:ext>
            </a:extLst>
          </p:cNvPr>
          <p:cNvSpPr txBox="1"/>
          <p:nvPr/>
        </p:nvSpPr>
        <p:spPr>
          <a:xfrm>
            <a:off x="2811251" y="213152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2</a:t>
            </a:r>
            <a:endParaRPr lang="zh-CN" altLang="en-US" sz="200" b="1" dirty="0">
              <a:solidFill>
                <a:srgbClr val="FF0000"/>
              </a:solidFill>
              <a:latin typeface="Apple Braille" pitchFamily="2" charset="0"/>
              <a:cs typeface="APPLE CHANCERY" panose="03020702040506060504" pitchFamily="66" charset="-79"/>
            </a:endParaRPr>
          </a:p>
        </p:txBody>
      </p:sp>
      <p:sp>
        <p:nvSpPr>
          <p:cNvPr id="18" name="右箭头 28">
            <a:extLst>
              <a:ext uri="{FF2B5EF4-FFF2-40B4-BE49-F238E27FC236}">
                <a16:creationId xmlns:a16="http://schemas.microsoft.com/office/drawing/2014/main" id="{621ADD70-5867-9F4E-7FDE-9B37EFBC2683}"/>
              </a:ext>
            </a:extLst>
          </p:cNvPr>
          <p:cNvSpPr/>
          <p:nvPr/>
        </p:nvSpPr>
        <p:spPr>
          <a:xfrm>
            <a:off x="3721928" y="2914832"/>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19" name="组合 18">
            <a:extLst>
              <a:ext uri="{FF2B5EF4-FFF2-40B4-BE49-F238E27FC236}">
                <a16:creationId xmlns:a16="http://schemas.microsoft.com/office/drawing/2014/main" id="{602C25A1-E516-2D61-55DF-9B3A5C5EACDA}"/>
              </a:ext>
            </a:extLst>
          </p:cNvPr>
          <p:cNvGrpSpPr/>
          <p:nvPr/>
        </p:nvGrpSpPr>
        <p:grpSpPr>
          <a:xfrm>
            <a:off x="3917035" y="1665615"/>
            <a:ext cx="1792603" cy="2772514"/>
            <a:chOff x="3073067" y="1860009"/>
            <a:chExt cx="1792603" cy="2772514"/>
          </a:xfrm>
        </p:grpSpPr>
        <p:pic>
          <p:nvPicPr>
            <p:cNvPr id="21" name="图片 20">
              <a:extLst>
                <a:ext uri="{FF2B5EF4-FFF2-40B4-BE49-F238E27FC236}">
                  <a16:creationId xmlns:a16="http://schemas.microsoft.com/office/drawing/2014/main" id="{14BAF66A-4705-77F8-2B67-049E9B6FCA30}"/>
                </a:ext>
              </a:extLst>
            </p:cNvPr>
            <p:cNvPicPr>
              <a:picLocks noChangeAspect="1"/>
            </p:cNvPicPr>
            <p:nvPr/>
          </p:nvPicPr>
          <p:blipFill>
            <a:blip r:embed="rId6"/>
            <a:stretch>
              <a:fillRect/>
            </a:stretch>
          </p:blipFill>
          <p:spPr>
            <a:xfrm>
              <a:off x="3073067" y="1872056"/>
              <a:ext cx="1786542" cy="2723458"/>
            </a:xfrm>
            <a:prstGeom prst="rect">
              <a:avLst/>
            </a:prstGeom>
          </p:spPr>
        </p:pic>
        <p:sp>
          <p:nvSpPr>
            <p:cNvPr id="22" name="矩形 21">
              <a:extLst>
                <a:ext uri="{FF2B5EF4-FFF2-40B4-BE49-F238E27FC236}">
                  <a16:creationId xmlns:a16="http://schemas.microsoft.com/office/drawing/2014/main" id="{F57232C2-277D-0583-6F22-F277319DD416}"/>
                </a:ext>
              </a:extLst>
            </p:cNvPr>
            <p:cNvSpPr/>
            <p:nvPr/>
          </p:nvSpPr>
          <p:spPr>
            <a:xfrm>
              <a:off x="3098757" y="4347108"/>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a:extLst>
                <a:ext uri="{FF2B5EF4-FFF2-40B4-BE49-F238E27FC236}">
                  <a16:creationId xmlns:a16="http://schemas.microsoft.com/office/drawing/2014/main" id="{AA6168D1-D880-3B3E-2067-34FCAD712F5F}"/>
                </a:ext>
              </a:extLst>
            </p:cNvPr>
            <p:cNvSpPr/>
            <p:nvPr/>
          </p:nvSpPr>
          <p:spPr>
            <a:xfrm>
              <a:off x="3079128" y="1860009"/>
              <a:ext cx="1786542" cy="27398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127C777D-3AFF-978B-24AF-7690996D478C}"/>
                </a:ext>
              </a:extLst>
            </p:cNvPr>
            <p:cNvSpPr txBox="1"/>
            <p:nvPr/>
          </p:nvSpPr>
          <p:spPr>
            <a:xfrm>
              <a:off x="3313670" y="423241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3</a:t>
              </a:r>
              <a:endParaRPr lang="zh-CN" altLang="en-US" sz="200" b="1" dirty="0">
                <a:solidFill>
                  <a:srgbClr val="FF0000"/>
                </a:solidFill>
                <a:latin typeface="Apple Braille" pitchFamily="2" charset="0"/>
                <a:cs typeface="APPLE CHANCERY" panose="03020702040506060504" pitchFamily="66" charset="-79"/>
              </a:endParaRPr>
            </a:p>
          </p:txBody>
        </p:sp>
        <p:sp>
          <p:nvSpPr>
            <p:cNvPr id="25" name="矩形 24">
              <a:extLst>
                <a:ext uri="{FF2B5EF4-FFF2-40B4-BE49-F238E27FC236}">
                  <a16:creationId xmlns:a16="http://schemas.microsoft.com/office/drawing/2014/main" id="{D2579523-BE66-0147-8868-49684C626032}"/>
                </a:ext>
              </a:extLst>
            </p:cNvPr>
            <p:cNvSpPr/>
            <p:nvPr/>
          </p:nvSpPr>
          <p:spPr>
            <a:xfrm>
              <a:off x="3483666" y="4111863"/>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26" name="矩形 25">
              <a:extLst>
                <a:ext uri="{FF2B5EF4-FFF2-40B4-BE49-F238E27FC236}">
                  <a16:creationId xmlns:a16="http://schemas.microsoft.com/office/drawing/2014/main" id="{835B302F-62DC-AB66-B604-D12ED28E4CEE}"/>
                </a:ext>
              </a:extLst>
            </p:cNvPr>
            <p:cNvSpPr/>
            <p:nvPr/>
          </p:nvSpPr>
          <p:spPr>
            <a:xfrm>
              <a:off x="3152772" y="2407852"/>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27" name="矩形 26">
              <a:extLst>
                <a:ext uri="{FF2B5EF4-FFF2-40B4-BE49-F238E27FC236}">
                  <a16:creationId xmlns:a16="http://schemas.microsoft.com/office/drawing/2014/main" id="{55CFF75A-7355-C048-462F-ABCEA693B00C}"/>
                </a:ext>
              </a:extLst>
            </p:cNvPr>
            <p:cNvSpPr/>
            <p:nvPr/>
          </p:nvSpPr>
          <p:spPr>
            <a:xfrm>
              <a:off x="3152772" y="2164558"/>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31" name="右箭头 36">
            <a:extLst>
              <a:ext uri="{FF2B5EF4-FFF2-40B4-BE49-F238E27FC236}">
                <a16:creationId xmlns:a16="http://schemas.microsoft.com/office/drawing/2014/main" id="{2092469A-4F74-A86D-D93B-D739222C5BDF}"/>
              </a:ext>
            </a:extLst>
          </p:cNvPr>
          <p:cNvSpPr/>
          <p:nvPr/>
        </p:nvSpPr>
        <p:spPr>
          <a:xfrm>
            <a:off x="5715421" y="291414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32" name="组合 31">
            <a:extLst>
              <a:ext uri="{FF2B5EF4-FFF2-40B4-BE49-F238E27FC236}">
                <a16:creationId xmlns:a16="http://schemas.microsoft.com/office/drawing/2014/main" id="{2F0BBBE9-69DE-FF23-6453-E7E1CB7039E5}"/>
              </a:ext>
            </a:extLst>
          </p:cNvPr>
          <p:cNvGrpSpPr/>
          <p:nvPr/>
        </p:nvGrpSpPr>
        <p:grpSpPr>
          <a:xfrm>
            <a:off x="5925824" y="1687613"/>
            <a:ext cx="1772994" cy="2984968"/>
            <a:chOff x="5076995" y="1894054"/>
            <a:chExt cx="1772994" cy="2984968"/>
          </a:xfrm>
        </p:grpSpPr>
        <p:pic>
          <p:nvPicPr>
            <p:cNvPr id="33" name="图片 32">
              <a:extLst>
                <a:ext uri="{FF2B5EF4-FFF2-40B4-BE49-F238E27FC236}">
                  <a16:creationId xmlns:a16="http://schemas.microsoft.com/office/drawing/2014/main" id="{8C4D16C6-8209-DEE6-9C91-2C721E00114F}"/>
                </a:ext>
              </a:extLst>
            </p:cNvPr>
            <p:cNvPicPr>
              <a:picLocks noChangeAspect="1"/>
            </p:cNvPicPr>
            <p:nvPr/>
          </p:nvPicPr>
          <p:blipFill>
            <a:blip r:embed="rId7"/>
            <a:stretch>
              <a:fillRect/>
            </a:stretch>
          </p:blipFill>
          <p:spPr>
            <a:xfrm>
              <a:off x="5076995" y="1897011"/>
              <a:ext cx="1772994" cy="2702805"/>
            </a:xfrm>
            <a:prstGeom prst="rect">
              <a:avLst/>
            </a:prstGeom>
          </p:spPr>
        </p:pic>
        <p:sp>
          <p:nvSpPr>
            <p:cNvPr id="34" name="矩形 33">
              <a:extLst>
                <a:ext uri="{FF2B5EF4-FFF2-40B4-BE49-F238E27FC236}">
                  <a16:creationId xmlns:a16="http://schemas.microsoft.com/office/drawing/2014/main" id="{0C8AA7EC-8918-8AD1-CE15-24D18500DBEE}"/>
                </a:ext>
              </a:extLst>
            </p:cNvPr>
            <p:cNvSpPr/>
            <p:nvPr/>
          </p:nvSpPr>
          <p:spPr>
            <a:xfrm>
              <a:off x="5076995" y="1894054"/>
              <a:ext cx="1772994" cy="27057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id="{B4E9C3E1-329E-F55E-88B7-C79654F17D22}"/>
                </a:ext>
              </a:extLst>
            </p:cNvPr>
            <p:cNvSpPr txBox="1"/>
            <p:nvPr/>
          </p:nvSpPr>
          <p:spPr>
            <a:xfrm>
              <a:off x="5845865" y="4540468"/>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3</a:t>
              </a:r>
              <a:endParaRPr lang="zh-CN" altLang="en-US" sz="1000" dirty="0">
                <a:latin typeface="Apple Braille" pitchFamily="2" charset="0"/>
              </a:endParaRPr>
            </a:p>
          </p:txBody>
        </p:sp>
        <p:sp>
          <p:nvSpPr>
            <p:cNvPr id="36" name="文本框 35">
              <a:extLst>
                <a:ext uri="{FF2B5EF4-FFF2-40B4-BE49-F238E27FC236}">
                  <a16:creationId xmlns:a16="http://schemas.microsoft.com/office/drawing/2014/main" id="{33F25BF3-19C1-8089-1CDD-659F9D3291A7}"/>
                </a:ext>
              </a:extLst>
            </p:cNvPr>
            <p:cNvSpPr txBox="1"/>
            <p:nvPr/>
          </p:nvSpPr>
          <p:spPr>
            <a:xfrm>
              <a:off x="5406854" y="3263243"/>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4</a:t>
              </a:r>
              <a:endParaRPr lang="zh-CN" altLang="en-US" sz="200" b="1" dirty="0">
                <a:solidFill>
                  <a:srgbClr val="FF0000"/>
                </a:solidFill>
                <a:latin typeface="Apple Braille" pitchFamily="2" charset="0"/>
                <a:cs typeface="APPLE CHANCERY" panose="03020702040506060504" pitchFamily="66" charset="-79"/>
              </a:endParaRPr>
            </a:p>
          </p:txBody>
        </p:sp>
        <p:sp>
          <p:nvSpPr>
            <p:cNvPr id="37" name="矩形 36">
              <a:extLst>
                <a:ext uri="{FF2B5EF4-FFF2-40B4-BE49-F238E27FC236}">
                  <a16:creationId xmlns:a16="http://schemas.microsoft.com/office/drawing/2014/main" id="{579A8802-A28E-0F4A-9090-87ED62017642}"/>
                </a:ext>
              </a:extLst>
            </p:cNvPr>
            <p:cNvSpPr/>
            <p:nvPr/>
          </p:nvSpPr>
          <p:spPr>
            <a:xfrm>
              <a:off x="5144844" y="3644774"/>
              <a:ext cx="519486"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Locked</a:t>
              </a:r>
              <a:endParaRPr kumimoji="1" lang="zh-CN" altLang="en-US" sz="800" dirty="0"/>
            </a:p>
          </p:txBody>
        </p:sp>
        <p:sp>
          <p:nvSpPr>
            <p:cNvPr id="38" name="矩形 37">
              <a:extLst>
                <a:ext uri="{FF2B5EF4-FFF2-40B4-BE49-F238E27FC236}">
                  <a16:creationId xmlns:a16="http://schemas.microsoft.com/office/drawing/2014/main" id="{72EFED94-7479-80B2-608A-88479CF82CEB}"/>
                </a:ext>
              </a:extLst>
            </p:cNvPr>
            <p:cNvSpPr/>
            <p:nvPr/>
          </p:nvSpPr>
          <p:spPr>
            <a:xfrm>
              <a:off x="6101568" y="3646074"/>
              <a:ext cx="530181"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800" dirty="0"/>
                <a:t>Settings</a:t>
              </a:r>
              <a:endParaRPr kumimoji="1" lang="zh-CN" altLang="en-US" sz="800" dirty="0"/>
            </a:p>
          </p:txBody>
        </p:sp>
        <p:sp>
          <p:nvSpPr>
            <p:cNvPr id="39" name="矩形 38">
              <a:extLst>
                <a:ext uri="{FF2B5EF4-FFF2-40B4-BE49-F238E27FC236}">
                  <a16:creationId xmlns:a16="http://schemas.microsoft.com/office/drawing/2014/main" id="{8BFFD2B5-9A49-9DA9-4F9D-863D76821318}"/>
                </a:ext>
              </a:extLst>
            </p:cNvPr>
            <p:cNvSpPr/>
            <p:nvPr/>
          </p:nvSpPr>
          <p:spPr>
            <a:xfrm>
              <a:off x="6089613" y="3202610"/>
              <a:ext cx="568402"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Archived</a:t>
              </a:r>
              <a:endParaRPr kumimoji="1" lang="zh-CN" altLang="en-US" sz="800" dirty="0"/>
            </a:p>
          </p:txBody>
        </p:sp>
        <p:sp>
          <p:nvSpPr>
            <p:cNvPr id="40" name="矩形 39">
              <a:extLst>
                <a:ext uri="{FF2B5EF4-FFF2-40B4-BE49-F238E27FC236}">
                  <a16:creationId xmlns:a16="http://schemas.microsoft.com/office/drawing/2014/main" id="{A65F218D-CD02-0F76-D3C5-48F29DDFE884}"/>
                </a:ext>
              </a:extLst>
            </p:cNvPr>
            <p:cNvSpPr/>
            <p:nvPr/>
          </p:nvSpPr>
          <p:spPr>
            <a:xfrm>
              <a:off x="5700136" y="3636851"/>
              <a:ext cx="420713"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Trash</a:t>
              </a:r>
              <a:endParaRPr kumimoji="1" lang="zh-CN" altLang="en-US" sz="800" dirty="0"/>
            </a:p>
          </p:txBody>
        </p:sp>
        <p:sp>
          <p:nvSpPr>
            <p:cNvPr id="41" name="矩形 40">
              <a:extLst>
                <a:ext uri="{FF2B5EF4-FFF2-40B4-BE49-F238E27FC236}">
                  <a16:creationId xmlns:a16="http://schemas.microsoft.com/office/drawing/2014/main" id="{0D19E754-C434-F9FC-C429-77837DDE7D75}"/>
                </a:ext>
              </a:extLst>
            </p:cNvPr>
            <p:cNvSpPr/>
            <p:nvPr/>
          </p:nvSpPr>
          <p:spPr>
            <a:xfrm>
              <a:off x="5595685" y="3202610"/>
              <a:ext cx="583564"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Favorites</a:t>
              </a:r>
              <a:endParaRPr kumimoji="1" lang="zh-CN" altLang="en-US" sz="800" dirty="0"/>
            </a:p>
          </p:txBody>
        </p:sp>
        <p:sp>
          <p:nvSpPr>
            <p:cNvPr id="42" name="矩形 41">
              <a:extLst>
                <a:ext uri="{FF2B5EF4-FFF2-40B4-BE49-F238E27FC236}">
                  <a16:creationId xmlns:a16="http://schemas.microsoft.com/office/drawing/2014/main" id="{C14656A5-1A79-BD74-704B-0D21E98B1974}"/>
                </a:ext>
              </a:extLst>
            </p:cNvPr>
            <p:cNvSpPr/>
            <p:nvPr/>
          </p:nvSpPr>
          <p:spPr>
            <a:xfrm>
              <a:off x="5196935" y="3199400"/>
              <a:ext cx="451827" cy="145053"/>
            </a:xfrm>
            <a:prstGeom prst="rect">
              <a:avLst/>
            </a:prstGeom>
            <a:solidFill>
              <a:srgbClr val="006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800" dirty="0"/>
                <a:t>Home</a:t>
              </a:r>
              <a:endParaRPr kumimoji="1" lang="zh-CN" altLang="en-US" sz="800" dirty="0"/>
            </a:p>
          </p:txBody>
        </p:sp>
        <p:sp>
          <p:nvSpPr>
            <p:cNvPr id="43" name="矩形 42">
              <a:extLst>
                <a:ext uri="{FF2B5EF4-FFF2-40B4-BE49-F238E27FC236}">
                  <a16:creationId xmlns:a16="http://schemas.microsoft.com/office/drawing/2014/main" id="{FC2705DF-470C-BAD9-0D74-C86ADD1AD3DB}"/>
                </a:ext>
              </a:extLst>
            </p:cNvPr>
            <p:cNvSpPr/>
            <p:nvPr/>
          </p:nvSpPr>
          <p:spPr>
            <a:xfrm>
              <a:off x="5123175" y="3366836"/>
              <a:ext cx="577924" cy="5183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45" name="右箭头 37">
            <a:extLst>
              <a:ext uri="{FF2B5EF4-FFF2-40B4-BE49-F238E27FC236}">
                <a16:creationId xmlns:a16="http://schemas.microsoft.com/office/drawing/2014/main" id="{E636659F-FC9B-DD7C-36E6-EC65BA3483D3}"/>
              </a:ext>
            </a:extLst>
          </p:cNvPr>
          <p:cNvSpPr/>
          <p:nvPr/>
        </p:nvSpPr>
        <p:spPr>
          <a:xfrm>
            <a:off x="7727494" y="2936900"/>
            <a:ext cx="201168" cy="23980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nvGrpSpPr>
          <p:cNvPr id="47" name="组合 46">
            <a:extLst>
              <a:ext uri="{FF2B5EF4-FFF2-40B4-BE49-F238E27FC236}">
                <a16:creationId xmlns:a16="http://schemas.microsoft.com/office/drawing/2014/main" id="{6492F349-4C7D-D953-F772-A1E5B0D0CE71}"/>
              </a:ext>
            </a:extLst>
          </p:cNvPr>
          <p:cNvGrpSpPr/>
          <p:nvPr/>
        </p:nvGrpSpPr>
        <p:grpSpPr>
          <a:xfrm>
            <a:off x="7899191" y="1661274"/>
            <a:ext cx="1822938" cy="3008523"/>
            <a:chOff x="7024918" y="1851407"/>
            <a:chExt cx="1822938" cy="3008523"/>
          </a:xfrm>
        </p:grpSpPr>
        <p:pic>
          <p:nvPicPr>
            <p:cNvPr id="48" name="图片 47">
              <a:extLst>
                <a:ext uri="{FF2B5EF4-FFF2-40B4-BE49-F238E27FC236}">
                  <a16:creationId xmlns:a16="http://schemas.microsoft.com/office/drawing/2014/main" id="{A6BB3DBF-682C-0046-C1A6-A9B6AD6CE4F8}"/>
                </a:ext>
              </a:extLst>
            </p:cNvPr>
            <p:cNvPicPr>
              <a:picLocks noChangeAspect="1"/>
            </p:cNvPicPr>
            <p:nvPr/>
          </p:nvPicPr>
          <p:blipFill>
            <a:blip r:embed="rId6"/>
            <a:stretch>
              <a:fillRect/>
            </a:stretch>
          </p:blipFill>
          <p:spPr>
            <a:xfrm>
              <a:off x="7061314" y="1875012"/>
              <a:ext cx="1786542" cy="2723458"/>
            </a:xfrm>
            <a:prstGeom prst="rect">
              <a:avLst/>
            </a:prstGeom>
          </p:spPr>
        </p:pic>
        <p:sp>
          <p:nvSpPr>
            <p:cNvPr id="49" name="矩形 48">
              <a:extLst>
                <a:ext uri="{FF2B5EF4-FFF2-40B4-BE49-F238E27FC236}">
                  <a16:creationId xmlns:a16="http://schemas.microsoft.com/office/drawing/2014/main" id="{F5769405-7635-8A82-E45B-5386F9535A95}"/>
                </a:ext>
              </a:extLst>
            </p:cNvPr>
            <p:cNvSpPr/>
            <p:nvPr/>
          </p:nvSpPr>
          <p:spPr>
            <a:xfrm>
              <a:off x="7078086" y="4110261"/>
              <a:ext cx="245639" cy="23980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49">
              <a:extLst>
                <a:ext uri="{FF2B5EF4-FFF2-40B4-BE49-F238E27FC236}">
                  <a16:creationId xmlns:a16="http://schemas.microsoft.com/office/drawing/2014/main" id="{07B59FDC-FB8B-81B0-4A27-4A4941A0A184}"/>
                </a:ext>
              </a:extLst>
            </p:cNvPr>
            <p:cNvSpPr/>
            <p:nvPr/>
          </p:nvSpPr>
          <p:spPr>
            <a:xfrm>
              <a:off x="7061314" y="1851407"/>
              <a:ext cx="1786542" cy="274410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95964DFE-1598-5F5D-CD12-80FA3BCF593B}"/>
                </a:ext>
              </a:extLst>
            </p:cNvPr>
            <p:cNvSpPr txBox="1"/>
            <p:nvPr/>
          </p:nvSpPr>
          <p:spPr>
            <a:xfrm>
              <a:off x="7881720" y="4521376"/>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4</a:t>
              </a:r>
              <a:endParaRPr lang="zh-CN" altLang="en-US" sz="1000" dirty="0">
                <a:latin typeface="Apple Braille" pitchFamily="2" charset="0"/>
              </a:endParaRPr>
            </a:p>
          </p:txBody>
        </p:sp>
        <p:sp>
          <p:nvSpPr>
            <p:cNvPr id="52" name="文本框 51">
              <a:extLst>
                <a:ext uri="{FF2B5EF4-FFF2-40B4-BE49-F238E27FC236}">
                  <a16:creationId xmlns:a16="http://schemas.microsoft.com/office/drawing/2014/main" id="{B3CA36B5-A99D-16A5-21FF-1C094E45C6DE}"/>
                </a:ext>
              </a:extLst>
            </p:cNvPr>
            <p:cNvSpPr txBox="1"/>
            <p:nvPr/>
          </p:nvSpPr>
          <p:spPr>
            <a:xfrm>
              <a:off x="7024918" y="3755859"/>
              <a:ext cx="399871" cy="400110"/>
            </a:xfrm>
            <a:prstGeom prst="rect">
              <a:avLst/>
            </a:prstGeom>
            <a:noFill/>
          </p:spPr>
          <p:txBody>
            <a:bodyPr wrap="square" rtlCol="0">
              <a:spAutoFit/>
            </a:bodyPr>
            <a:lstStyle/>
            <a:p>
              <a:r>
                <a:rPr lang="en-US" altLang="zh-CN" sz="2000" b="1" dirty="0">
                  <a:solidFill>
                    <a:srgbClr val="FF0000"/>
                  </a:solidFill>
                  <a:latin typeface="Apple Braille" pitchFamily="2" charset="0"/>
                  <a:cs typeface="APPLE CHANCERY" panose="03020702040506060504" pitchFamily="66" charset="-79"/>
                </a:rPr>
                <a:t>c</a:t>
              </a:r>
              <a:r>
                <a:rPr lang="en-US" altLang="zh-CN" sz="900" b="1" dirty="0">
                  <a:solidFill>
                    <a:srgbClr val="FF0000"/>
                  </a:solidFill>
                  <a:latin typeface="Apple Braille" pitchFamily="2" charset="0"/>
                  <a:cs typeface="APPLE CHANCERY" panose="03020702040506060504" pitchFamily="66" charset="-79"/>
                </a:rPr>
                <a:t>5</a:t>
              </a:r>
              <a:endParaRPr lang="zh-CN" altLang="en-US" sz="200" b="1" dirty="0">
                <a:solidFill>
                  <a:srgbClr val="FF0000"/>
                </a:solidFill>
                <a:latin typeface="Apple Braille" pitchFamily="2" charset="0"/>
                <a:cs typeface="APPLE CHANCERY" panose="03020702040506060504" pitchFamily="66" charset="-79"/>
              </a:endParaRPr>
            </a:p>
          </p:txBody>
        </p:sp>
        <p:sp>
          <p:nvSpPr>
            <p:cNvPr id="53" name="矩形 52">
              <a:extLst>
                <a:ext uri="{FF2B5EF4-FFF2-40B4-BE49-F238E27FC236}">
                  <a16:creationId xmlns:a16="http://schemas.microsoft.com/office/drawing/2014/main" id="{EA2717C3-38B3-6705-0366-03954A04F250}"/>
                </a:ext>
              </a:extLst>
            </p:cNvPr>
            <p:cNvSpPr/>
            <p:nvPr/>
          </p:nvSpPr>
          <p:spPr>
            <a:xfrm>
              <a:off x="7459369" y="4125546"/>
              <a:ext cx="1023553" cy="239803"/>
            </a:xfrm>
            <a:prstGeom prst="rect">
              <a:avLst/>
            </a:prstGeom>
            <a:solidFill>
              <a:srgbClr val="05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1200" dirty="0"/>
                <a:t>Notebook1</a:t>
              </a:r>
              <a:endParaRPr kumimoji="1" lang="zh-CN" altLang="en-US" sz="1200" dirty="0"/>
            </a:p>
          </p:txBody>
        </p:sp>
        <p:sp>
          <p:nvSpPr>
            <p:cNvPr id="54" name="矩形 53">
              <a:extLst>
                <a:ext uri="{FF2B5EF4-FFF2-40B4-BE49-F238E27FC236}">
                  <a16:creationId xmlns:a16="http://schemas.microsoft.com/office/drawing/2014/main" id="{0CE6C245-1FEA-53DC-951F-3C9E8DC5933E}"/>
                </a:ext>
              </a:extLst>
            </p:cNvPr>
            <p:cNvSpPr/>
            <p:nvPr/>
          </p:nvSpPr>
          <p:spPr>
            <a:xfrm>
              <a:off x="7172034" y="2386291"/>
              <a:ext cx="1618734" cy="338554"/>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kumimoji="1" lang="en-US" altLang="zh-CN" sz="700" dirty="0"/>
                <a:t>It seems you have not added any notes. Click to add a note.</a:t>
              </a:r>
              <a:endParaRPr kumimoji="1" lang="zh-CN" altLang="en-US" sz="700" dirty="0"/>
            </a:p>
          </p:txBody>
        </p:sp>
        <p:sp>
          <p:nvSpPr>
            <p:cNvPr id="55" name="矩形 54">
              <a:extLst>
                <a:ext uri="{FF2B5EF4-FFF2-40B4-BE49-F238E27FC236}">
                  <a16:creationId xmlns:a16="http://schemas.microsoft.com/office/drawing/2014/main" id="{4D627244-E1F6-43B2-67AD-74F6806D6607}"/>
                </a:ext>
              </a:extLst>
            </p:cNvPr>
            <p:cNvSpPr/>
            <p:nvPr/>
          </p:nvSpPr>
          <p:spPr>
            <a:xfrm>
              <a:off x="7147134" y="2202117"/>
              <a:ext cx="623870" cy="169277"/>
            </a:xfrm>
            <a:prstGeom prst="rect">
              <a:avLst/>
            </a:prstGeom>
            <a:solidFill>
              <a:srgbClr val="3F5B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zh-CN" sz="700" dirty="0"/>
                <a:t>No Notes</a:t>
              </a:r>
              <a:endParaRPr kumimoji="1" lang="zh-CN" altLang="en-US" sz="700" dirty="0"/>
            </a:p>
          </p:txBody>
        </p:sp>
      </p:grpSp>
      <p:sp>
        <p:nvSpPr>
          <p:cNvPr id="8" name="文本框 7">
            <a:extLst>
              <a:ext uri="{FF2B5EF4-FFF2-40B4-BE49-F238E27FC236}">
                <a16:creationId xmlns:a16="http://schemas.microsoft.com/office/drawing/2014/main" id="{A5F2A90D-BC0F-858C-5D5D-168DF8C2D59D}"/>
              </a:ext>
            </a:extLst>
          </p:cNvPr>
          <p:cNvSpPr txBox="1"/>
          <p:nvPr/>
        </p:nvSpPr>
        <p:spPr>
          <a:xfrm>
            <a:off x="4723697" y="4336292"/>
            <a:ext cx="457256" cy="338554"/>
          </a:xfrm>
          <a:prstGeom prst="rect">
            <a:avLst/>
          </a:prstGeom>
          <a:noFill/>
        </p:spPr>
        <p:txBody>
          <a:bodyPr wrap="square" rtlCol="0">
            <a:spAutoFit/>
          </a:bodyPr>
          <a:lstStyle/>
          <a:p>
            <a:r>
              <a:rPr lang="en-US" altLang="zh-CN" sz="1600" dirty="0">
                <a:latin typeface="Apple Braille" pitchFamily="2" charset="0"/>
              </a:rPr>
              <a:t>l</a:t>
            </a:r>
            <a:r>
              <a:rPr lang="en-US" altLang="zh-CN" sz="1000" dirty="0">
                <a:latin typeface="Apple Braille" pitchFamily="2" charset="0"/>
              </a:rPr>
              <a:t>2</a:t>
            </a:r>
            <a:endParaRPr lang="zh-CN" altLang="en-US" sz="1000" dirty="0">
              <a:latin typeface="Apple Braille" pitchFamily="2" charset="0"/>
            </a:endParaRPr>
          </a:p>
        </p:txBody>
      </p:sp>
      <p:sp>
        <p:nvSpPr>
          <p:cNvPr id="28" name="文本框 53">
            <a:extLst>
              <a:ext uri="{FF2B5EF4-FFF2-40B4-BE49-F238E27FC236}">
                <a16:creationId xmlns:a16="http://schemas.microsoft.com/office/drawing/2014/main" id="{0456A2BC-3636-0296-8FD0-72C58A8C3DDA}"/>
              </a:ext>
            </a:extLst>
          </p:cNvPr>
          <p:cNvSpPr txBox="1"/>
          <p:nvPr/>
        </p:nvSpPr>
        <p:spPr>
          <a:xfrm>
            <a:off x="757451" y="4345708"/>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l</a:t>
            </a:r>
            <a:r>
              <a:rPr lang="en-US" altLang="zh-CN" sz="1000" dirty="0">
                <a:latin typeface="Apple Braille" pitchFamily="2" charset="0"/>
              </a:rPr>
              <a:t>0</a:t>
            </a:r>
            <a:endParaRPr lang="zh-CN" altLang="en-US" sz="1000" dirty="0">
              <a:latin typeface="Apple Braille" pitchFamily="2" charset="0"/>
            </a:endParaRPr>
          </a:p>
        </p:txBody>
      </p:sp>
      <p:sp>
        <p:nvSpPr>
          <p:cNvPr id="14" name="文本框 53">
            <a:extLst>
              <a:ext uri="{FF2B5EF4-FFF2-40B4-BE49-F238E27FC236}">
                <a16:creationId xmlns:a16="http://schemas.microsoft.com/office/drawing/2014/main" id="{719F4E61-9FCE-9177-CDD4-1A2E789B5B55}"/>
              </a:ext>
            </a:extLst>
          </p:cNvPr>
          <p:cNvSpPr txBox="1"/>
          <p:nvPr/>
        </p:nvSpPr>
        <p:spPr>
          <a:xfrm>
            <a:off x="704598"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S0</a:t>
            </a:r>
            <a:endParaRPr lang="zh-CN" altLang="en-US" sz="1000" dirty="0">
              <a:latin typeface="Apple Braille" pitchFamily="2" charset="0"/>
            </a:endParaRPr>
          </a:p>
        </p:txBody>
      </p:sp>
      <p:sp>
        <p:nvSpPr>
          <p:cNvPr id="20" name="文本框 53">
            <a:extLst>
              <a:ext uri="{FF2B5EF4-FFF2-40B4-BE49-F238E27FC236}">
                <a16:creationId xmlns:a16="http://schemas.microsoft.com/office/drawing/2014/main" id="{8A63EC76-9143-7CA8-4E8B-208BF63FFC43}"/>
              </a:ext>
            </a:extLst>
          </p:cNvPr>
          <p:cNvSpPr txBox="1"/>
          <p:nvPr/>
        </p:nvSpPr>
        <p:spPr>
          <a:xfrm>
            <a:off x="2720746"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S1</a:t>
            </a:r>
            <a:endParaRPr lang="zh-CN" altLang="en-US" sz="1000" dirty="0">
              <a:latin typeface="Apple Braille" pitchFamily="2" charset="0"/>
            </a:endParaRPr>
          </a:p>
        </p:txBody>
      </p:sp>
      <p:sp>
        <p:nvSpPr>
          <p:cNvPr id="29" name="文本框 53">
            <a:extLst>
              <a:ext uri="{FF2B5EF4-FFF2-40B4-BE49-F238E27FC236}">
                <a16:creationId xmlns:a16="http://schemas.microsoft.com/office/drawing/2014/main" id="{C4B6D13A-F986-FC3F-FFC9-8174B5850575}"/>
              </a:ext>
            </a:extLst>
          </p:cNvPr>
          <p:cNvSpPr txBox="1"/>
          <p:nvPr/>
        </p:nvSpPr>
        <p:spPr>
          <a:xfrm>
            <a:off x="4713817"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S2</a:t>
            </a:r>
            <a:endParaRPr lang="zh-CN" altLang="en-US" sz="1000" dirty="0">
              <a:latin typeface="Apple Braille" pitchFamily="2" charset="0"/>
            </a:endParaRPr>
          </a:p>
        </p:txBody>
      </p:sp>
      <p:sp>
        <p:nvSpPr>
          <p:cNvPr id="30" name="文本框 53">
            <a:extLst>
              <a:ext uri="{FF2B5EF4-FFF2-40B4-BE49-F238E27FC236}">
                <a16:creationId xmlns:a16="http://schemas.microsoft.com/office/drawing/2014/main" id="{6B99D097-7C9C-B81F-F87F-6E923DC80C4B}"/>
              </a:ext>
            </a:extLst>
          </p:cNvPr>
          <p:cNvSpPr txBox="1"/>
          <p:nvPr/>
        </p:nvSpPr>
        <p:spPr>
          <a:xfrm>
            <a:off x="6655554"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S3</a:t>
            </a:r>
            <a:endParaRPr lang="zh-CN" altLang="en-US" sz="1000" dirty="0">
              <a:latin typeface="Apple Braille" pitchFamily="2" charset="0"/>
            </a:endParaRPr>
          </a:p>
        </p:txBody>
      </p:sp>
      <p:sp>
        <p:nvSpPr>
          <p:cNvPr id="44" name="文本框 53">
            <a:extLst>
              <a:ext uri="{FF2B5EF4-FFF2-40B4-BE49-F238E27FC236}">
                <a16:creationId xmlns:a16="http://schemas.microsoft.com/office/drawing/2014/main" id="{283D9A33-9283-E39C-6EA5-5D8BF9F239C3}"/>
              </a:ext>
            </a:extLst>
          </p:cNvPr>
          <p:cNvSpPr txBox="1"/>
          <p:nvPr/>
        </p:nvSpPr>
        <p:spPr>
          <a:xfrm>
            <a:off x="8752290" y="4613390"/>
            <a:ext cx="45725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latin typeface="Apple Braille" pitchFamily="2" charset="0"/>
              </a:rPr>
              <a:t>S4</a:t>
            </a:r>
            <a:endParaRPr lang="zh-CN" altLang="en-US" sz="1000" dirty="0">
              <a:latin typeface="Apple Braille" pitchFamily="2" charset="0"/>
            </a:endParaRPr>
          </a:p>
        </p:txBody>
      </p:sp>
      <p:sp>
        <p:nvSpPr>
          <p:cNvPr id="46" name="文本框 45">
            <a:extLst>
              <a:ext uri="{FF2B5EF4-FFF2-40B4-BE49-F238E27FC236}">
                <a16:creationId xmlns:a16="http://schemas.microsoft.com/office/drawing/2014/main" id="{E68AFC66-F2B0-09D4-7554-D9935084FF37}"/>
              </a:ext>
            </a:extLst>
          </p:cNvPr>
          <p:cNvSpPr txBox="1"/>
          <p:nvPr/>
        </p:nvSpPr>
        <p:spPr>
          <a:xfrm>
            <a:off x="1125729" y="6220392"/>
            <a:ext cx="9940542" cy="307777"/>
          </a:xfrm>
          <a:prstGeom prst="rect">
            <a:avLst/>
          </a:prstGeom>
          <a:noFill/>
        </p:spPr>
        <p:txBody>
          <a:bodyPr wrap="none" rtlCol="0">
            <a:spAutoFit/>
          </a:bodyPr>
          <a:lstStyle/>
          <a:p>
            <a:r>
              <a:rPr lang="en-US" altLang="zh-CN" sz="1400" b="1" dirty="0" err="1">
                <a:latin typeface="微软雅黑" charset="0"/>
                <a:ea typeface="微软雅黑" charset="0"/>
                <a:cs typeface="+mj-cs"/>
                <a:hlinkClick r:id="rId8">
                  <a:extLst>
                    <a:ext uri="{A12FA001-AC4F-418D-AE19-62706E023703}">
                      <ahyp:hlinkClr xmlns:ahyp="http://schemas.microsoft.com/office/drawing/2018/hyperlinkcolor" val="tx"/>
                    </a:ext>
                  </a:extLst>
                </a:hlinkClick>
              </a:rPr>
              <a:t>Github</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Issue</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Link:</a:t>
            </a:r>
            <a:r>
              <a:rPr lang="zh-CN" altLang="en-US"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 </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[BUG] Crash on Locked notes screen · Issue #114 · </a:t>
            </a:r>
            <a:r>
              <a:rPr lang="en-US" altLang="zh-CN" sz="1400" b="1" dirty="0" err="1">
                <a:latin typeface="微软雅黑" charset="0"/>
                <a:ea typeface="微软雅黑" charset="0"/>
                <a:cs typeface="+mj-cs"/>
                <a:hlinkClick r:id="rId8">
                  <a:extLst>
                    <a:ext uri="{A12FA001-AC4F-418D-AE19-62706E023703}">
                      <ahyp:hlinkClr xmlns:ahyp="http://schemas.microsoft.com/office/drawing/2018/hyperlinkcolor" val="tx"/>
                    </a:ext>
                  </a:extLst>
                </a:hlinkClick>
              </a:rPr>
              <a:t>BijoySingh</a:t>
            </a:r>
            <a:r>
              <a:rPr lang="en-US" altLang="zh-CN" sz="1400" b="1" dirty="0">
                <a:latin typeface="微软雅黑" charset="0"/>
                <a:ea typeface="微软雅黑" charset="0"/>
                <a:cs typeface="+mj-cs"/>
                <a:hlinkClick r:id="rId8">
                  <a:extLst>
                    <a:ext uri="{A12FA001-AC4F-418D-AE19-62706E023703}">
                      <ahyp:hlinkClr xmlns:ahyp="http://schemas.microsoft.com/office/drawing/2018/hyperlinkcolor" val="tx"/>
                    </a:ext>
                  </a:extLst>
                </a:hlinkClick>
              </a:rPr>
              <a:t>/Scarlet-Notes (github.com)</a:t>
            </a:r>
            <a:endParaRPr lang="en-US" altLang="zh-CN" sz="1400" b="1" dirty="0">
              <a:latin typeface="微软雅黑" charset="0"/>
              <a:ea typeface="微软雅黑" charset="0"/>
              <a:cs typeface="+mj-cs"/>
            </a:endParaRPr>
          </a:p>
        </p:txBody>
      </p:sp>
    </p:spTree>
    <p:extLst>
      <p:ext uri="{BB962C8B-B14F-4D97-AF65-F5344CB8AC3E}">
        <p14:creationId xmlns:p14="http://schemas.microsoft.com/office/powerpoint/2010/main" val="301834570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7062</TotalTime>
  <Words>4194</Words>
  <Application>Microsoft Office PowerPoint</Application>
  <PresentationFormat>宽屏</PresentationFormat>
  <Paragraphs>855</Paragraphs>
  <Slides>44</Slides>
  <Notes>44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44</vt:i4>
      </vt:variant>
    </vt:vector>
  </HeadingPairs>
  <TitlesOfParts>
    <vt:vector size="56" baseType="lpstr">
      <vt:lpstr>Apple Braille</vt:lpstr>
      <vt:lpstr>APPLE CHANCERY</vt:lpstr>
      <vt:lpstr>-apple-system</vt:lpstr>
      <vt:lpstr>NonBreakingSpaceOverride</vt:lpstr>
      <vt:lpstr>等线</vt:lpstr>
      <vt:lpstr>等线 Light</vt:lpstr>
      <vt:lpstr>微软雅黑</vt:lpstr>
      <vt:lpstr>Arial</vt:lpstr>
      <vt:lpstr>Caladea</vt:lpstr>
      <vt:lpstr>Times New Roman</vt:lpstr>
      <vt:lpstr>Wingdings</vt:lpstr>
      <vt:lpstr>Office 主题​​</vt:lpstr>
      <vt:lpstr>Automata-Based Trace Analysis for Aiding Diagnosing GUI Testing Tools for Android</vt:lpstr>
      <vt:lpstr>Mobile Apps are Ubiquitous</vt:lpstr>
      <vt:lpstr>Ensuring App Quality by Automated GUI Testing</vt:lpstr>
      <vt:lpstr>GUI Testing Tools May Miss Bugs</vt:lpstr>
      <vt:lpstr>An Example Bug: ScarletNotes-#114</vt:lpstr>
      <vt:lpstr>An Example Bug: ScarletNotes-#114</vt:lpstr>
      <vt:lpstr>An Example Bug: ScarletNotes-#114</vt:lpstr>
      <vt:lpstr>An Example Bug: ScarletNotes-#114</vt:lpstr>
      <vt:lpstr>An Example Bug: ScarletNotes-#114</vt:lpstr>
      <vt:lpstr>An Example Bug: ScarletNotes-#114</vt:lpstr>
      <vt:lpstr>An Example Bug: ScarletNotes-#114</vt:lpstr>
      <vt:lpstr>Why Do These Tools Miss This Bug?</vt:lpstr>
      <vt:lpstr>Key Challenge</vt:lpstr>
      <vt:lpstr>Our Approach: Automata-Based Trace Analysis</vt:lpstr>
      <vt:lpstr>Our Approach: Automata-Based Trace Analysis</vt:lpstr>
      <vt:lpstr>Bug automaton</vt:lpstr>
      <vt:lpstr>Bug automaton</vt:lpstr>
      <vt:lpstr>Bug automaton</vt:lpstr>
      <vt:lpstr>Bug automaton</vt:lpstr>
      <vt:lpstr>Bug automaton</vt:lpstr>
      <vt:lpstr>Bug automaton</vt:lpstr>
      <vt:lpstr>Bug automaton</vt:lpstr>
      <vt:lpstr>Our Approach: Automata-Based Trace Analysis</vt:lpstr>
      <vt:lpstr>Our Approach: Automata-Based Trace Analysis</vt:lpstr>
      <vt:lpstr>Our Approach: Automata-Based Trace Analysis</vt:lpstr>
      <vt:lpstr>Our Approach: Automata-Based Trace Analysis</vt:lpstr>
      <vt:lpstr>Coverage Metric Based Clues</vt:lpstr>
      <vt:lpstr>Example Clues: Scarlet-Notes #114</vt:lpstr>
      <vt:lpstr>Evaluation</vt:lpstr>
      <vt:lpstr>Selected Tools for Themis+</vt:lpstr>
      <vt:lpstr>Research Questions</vt:lpstr>
      <vt:lpstr>Evaluation Setup for RQ1</vt:lpstr>
      <vt:lpstr>RQ1: Results</vt:lpstr>
      <vt:lpstr>Research Questions</vt:lpstr>
      <vt:lpstr>Evaluation Setup for RQ2</vt:lpstr>
      <vt:lpstr>RQ2: Clues’ Usefulness</vt:lpstr>
      <vt:lpstr>RQ2: Clues’ Usefulness</vt:lpstr>
      <vt:lpstr>RQ2: Clues’ Usefulness</vt:lpstr>
      <vt:lpstr>RQ2: Clues’ Usefulness</vt:lpstr>
      <vt:lpstr>RQ2: Clues’ Usefulness</vt:lpstr>
      <vt:lpstr>RQ2: Clues’ Usefulness</vt:lpstr>
      <vt:lpstr>RQ2: Positive Feedback from Developers</vt:lpstr>
      <vt:lpstr>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Automata-based Trace Analysis for Aiding Diagnosing GUI Testing Tools for Android</dc:title>
  <dc:creator>Morgan Joseph</dc:creator>
  <cp:lastModifiedBy>Morgan Joseph</cp:lastModifiedBy>
  <cp:revision>164</cp:revision>
  <dcterms:created xsi:type="dcterms:W3CDTF">2023-11-14T03:27:36Z</dcterms:created>
  <dcterms:modified xsi:type="dcterms:W3CDTF">2023-12-06T07:21:23Z</dcterms:modified>
</cp:coreProperties>
</file>